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rtl="true">
  <p:sldMasterIdLst>
    <p:sldMasterId id="2147483696" r:id="rId4"/>
    <p:sldMasterId id="2147483697" r:id="rId5"/>
    <p:sldMasterId id="2147483698" r:id="rId6"/>
    <p:sldMasterId id="2147483699" r:id="rId7"/>
    <p:sldMasterId id="2147483700" r:id="rId8"/>
    <p:sldMasterId id="214748370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Lst>
  <p:sldSz cy="5143500" cx="9144000"/>
  <p:notesSz cx="6858000" cy="9144000"/>
  <p:embeddedFontLst>
    <p:embeddedFont>
      <p:font typeface="Noto Sans Thin"/>
      <p:regular r:id="rId52"/>
      <p:bold r:id="rId53"/>
      <p:italic r:id="rId54"/>
      <p:boldItalic r:id="rId55"/>
    </p:embeddedFont>
    <p:embeddedFont>
      <p:font typeface="Noto Sans"/>
      <p:regular r:id="rId56"/>
      <p:bold r:id="rId57"/>
      <p:italic r:id="rId58"/>
      <p:boldItalic r:id="rId59"/>
    </p:embeddedFont>
    <p:embeddedFont>
      <p:font typeface="Noto Sans SemiBold"/>
      <p:regular r:id="rId60"/>
      <p:bold r:id="rId61"/>
      <p:italic r:id="rId62"/>
      <p:boldItalic r:id="rId63"/>
    </p:embeddedFont>
    <p:embeddedFont>
      <p:font typeface="Delicious Handrawn"/>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NotoSansSemiBold-italic.fntdata"/><Relationship Id="rId61" Type="http://schemas.openxmlformats.org/officeDocument/2006/relationships/font" Target="fonts/NotoSansSemiBold-bold.fntdata"/><Relationship Id="rId20" Type="http://schemas.openxmlformats.org/officeDocument/2006/relationships/slide" Target="slides/slide10.xml"/><Relationship Id="rId64" Type="http://schemas.openxmlformats.org/officeDocument/2006/relationships/font" Target="fonts/DeliciousHandrawn-regular.fntdata"/><Relationship Id="rId63" Type="http://schemas.openxmlformats.org/officeDocument/2006/relationships/font" Target="fonts/NotoSansSemiBold-boldItalic.fntdata"/><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60" Type="http://schemas.openxmlformats.org/officeDocument/2006/relationships/font" Target="fonts/NotoSansSemiBold-regular.fntdata"/><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font" Target="fonts/NotoSansThin-bold.fntdata"/><Relationship Id="rId52" Type="http://schemas.openxmlformats.org/officeDocument/2006/relationships/font" Target="fonts/NotoSansThin-regular.fntdata"/><Relationship Id="rId11" Type="http://schemas.openxmlformats.org/officeDocument/2006/relationships/slide" Target="slides/slide1.xml"/><Relationship Id="rId55" Type="http://schemas.openxmlformats.org/officeDocument/2006/relationships/font" Target="fonts/NotoSansThin-boldItalic.fntdata"/><Relationship Id="rId10" Type="http://schemas.openxmlformats.org/officeDocument/2006/relationships/notesMaster" Target="notesMasters/notesMaster1.xml"/><Relationship Id="rId54" Type="http://schemas.openxmlformats.org/officeDocument/2006/relationships/font" Target="fonts/NotoSansThin-italic.fntdata"/><Relationship Id="rId13" Type="http://schemas.openxmlformats.org/officeDocument/2006/relationships/slide" Target="slides/slide3.xml"/><Relationship Id="rId57" Type="http://schemas.openxmlformats.org/officeDocument/2006/relationships/font" Target="fonts/NotoSans-bold.fntdata"/><Relationship Id="rId12" Type="http://schemas.openxmlformats.org/officeDocument/2006/relationships/slide" Target="slides/slide2.xml"/><Relationship Id="rId56" Type="http://schemas.openxmlformats.org/officeDocument/2006/relationships/font" Target="fonts/NotoSans-regular.fntdata"/><Relationship Id="rId15" Type="http://schemas.openxmlformats.org/officeDocument/2006/relationships/slide" Target="slides/slide5.xml"/><Relationship Id="rId59" Type="http://schemas.openxmlformats.org/officeDocument/2006/relationships/font" Target="fonts/NotoSans-boldItalic.fntdata"/><Relationship Id="rId14" Type="http://schemas.openxmlformats.org/officeDocument/2006/relationships/slide" Target="slides/slide4.xml"/><Relationship Id="rId58" Type="http://schemas.openxmlformats.org/officeDocument/2006/relationships/font" Target="fonts/NotoSans-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22T10:00:40.392">
    <p:pos x="6000" y="0"/>
    <p:text>Edit this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2-23T11:08:03.809">
    <p:pos x="6000" y="0"/>
    <p:text>@grm.lmt@gmail.com Hi Lupita, could you help me create a screen recording showing how to use MENU to change their settings - their name, child's name, date of birth, etc with a voiceover?
_Assigned to grm.lmt@gmail.com_</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2-23T11:08:46.219">
    <p:pos x="6000" y="0"/>
    <p:text>@grm.lmt@gmail.com 
Hi Lupita, could you help me create a screen recording showing how to use MENU to revisit the lessons they have completed with a voiceover?
_Assigned to grm.lmt@gmail.com_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a:pPr>
              <a:bidi/>
            </a:p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o7V0JSdmBSLBjrCS7IYqwjJS_w45Eo0J/edit#slide=id.g2742f19afeb_0_45"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b847491d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15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Welcome parents warmly and enthusiastically when they arrive at the session. Praise them for coming to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Once all the participants have arrived, you can formally welcome the group to the onboarding session of Crianza con Conciencia+.</a:t>
            </a:r>
            <a:endParaRPr sz="1200">
              <a:solidFill>
                <a:srgbClr val="0B4060"/>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bidi/>
            </a:pPr>
            <a:endParaRPr sz="1200">
              <a:solidFill>
                <a:srgbClr val="0B4060"/>
              </a:solidFill>
              <a:latin typeface="Noto Sans"/>
              <a:ea typeface="Noto Sans"/>
              <a:cs typeface="Noto Sans"/>
              <a:sym typeface="Noto Sans"/>
            </a:endParaRPr>
          </a:p>
          <a:p>
            <a:pPr indent="0" lvl="0" marL="0" rtl="0" algn="just">
              <a:lnSpc>
                <a:spcPct val="115000"/>
              </a:lnSpc>
              <a:spcBef>
                <a:spcPts val="1000"/>
              </a:spcBef>
              <a:spcAft>
                <a:spcPts val="1000"/>
              </a:spcAft>
              <a:buClr>
                <a:schemeClr val="dk1"/>
              </a:buClr>
              <a:buSzPts val="1100"/>
              <a:buFont typeface="Arial"/>
              <a:buNone/>
              <a:bidi/>
            </a:pPr>
          </a:p>
        </p:txBody>
      </p:sp>
      <p:sp>
        <p:nvSpPr>
          <p:cNvPr id="312" name="Google Shape;312;g2bb847491d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bb847491d1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2bb847491d1_0_1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50000"/>
              </a:lnSpc>
              <a:spcBef>
                <a:spcPts val="0"/>
              </a:spcBef>
              <a:spcAft>
                <a:spcPts val="1200"/>
              </a:spcAft>
              <a:buSzPts val="1100"/>
              <a:buNone/>
              <a:bidi/>
            </a:pP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bb847494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bb8474946d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In addition to the 5 daily lessons, parents will also have access to: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Playful activity to do with their girl, boy, or teen at the end of each lesson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Access to resources if they need support with substance abuse, mental health, violence, or sexual violence</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bidi/>
            </a:pP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bb847491d1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2bb847491d1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Parents participate in WhatsApp chat sessions to learn how to take care of their mental health to support themselves and their families. Parents can also share their experiences around the lessons offered via the Crianza con Conciencia+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There are three chat sessions: </a:t>
            </a:r>
            <a:endParaRPr sz="1200">
              <a:solidFill>
                <a:srgbClr val="113D5C"/>
              </a:solidFill>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After the onboarding session: Welcome, and introductions.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Day 3:  Self-talk: WhatsApp Chat session on self-talk and stress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Day 5: Saying Goodbye </a:t>
            </a:r>
            <a:endParaRPr sz="1200">
              <a:solidFill>
                <a:srgbClr val="113D5C"/>
              </a:solidFill>
              <a:latin typeface="Noto Sans"/>
              <a:ea typeface="Noto Sans"/>
              <a:cs typeface="Noto Sans"/>
              <a:sym typeface="Noto Sans"/>
            </a:endParaRPr>
          </a:p>
          <a:p>
            <a:pPr indent="0" lvl="0" marL="0" rtl="0" algn="l">
              <a:lnSpc>
                <a:spcPct val="150000"/>
              </a:lnSpc>
              <a:spcBef>
                <a:spcPts val="0"/>
              </a:spcBef>
              <a:spcAft>
                <a:spcPts val="0"/>
              </a:spcAft>
              <a:buClr>
                <a:schemeClr val="dk1"/>
              </a:buClr>
              <a:buSzPts val="1100"/>
              <a:buFont typeface="Arial"/>
              <a:buNone/>
              <a:bidi/>
            </a:pP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The Facilitator will only share discussion prompts in the WhatsApp Support group. Facilitators are </a:t>
            </a:r>
            <a:r>
              <a:rPr b="1">
                <a:rtl/>
              </a:rPr>
              <a:t>not moderators</a:t>
            </a:r>
            <a:r>
              <a:rPr>
                <a:rtl/>
              </a:rPr>
              <a:t>; they will only interfere if the content discussed goes against positive parenting practices.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bidi/>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bb847491d1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2bb847491d1_0_1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r>
              <a:rPr>
                <a:rtl/>
              </a:rPr>
              <a:t>Here is an overview of how the five days of the program will look like: </a:t>
            </a:r>
            <a:br>
              <a:rPr lang="en-US"/>
            </a:b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bb847491d1_0_1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To make this activity interactive, ask participants to demonstrate the following to the group (and correct/guide as needed): </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bidi/>
            </a:pPr>
            <a:r>
              <a:rPr>
                <a:rtl/>
              </a:rPr>
              <a:t>Switching the phone on and off</a:t>
            </a:r>
            <a:endParaRPr sz="1200" u="sng">
              <a:solidFill>
                <a:srgbClr val="113D5C"/>
              </a:solidFill>
              <a:latin typeface="Noto Sans"/>
              <a:ea typeface="Noto Sans"/>
              <a:cs typeface="Noto Sans"/>
              <a:sym typeface="Noto Sans"/>
            </a:endParaRPr>
          </a:p>
          <a:p>
            <a:pPr indent="-18034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	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How to turn the phone on and off. Clearly point out the three buttons on the side (on/off, volume up/down).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Where and how to insert a sim card and ensure it properly works once the phone is switched on.</a:t>
            </a:r>
            <a:endParaRPr sz="1200">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Talk about the sim card PIN and how your sim card can get blocked if the PIN is not entered correctly.</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bidi/>
            </a:pPr>
            <a:r>
              <a:rPr>
                <a:rtl/>
              </a:rPr>
              <a:t>Navigating through the phone settings</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How to increase and decrease phone brightness.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How to install and uninstall apps.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How to take and share screenshots (this is key when they experience technical issues). </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	</a:t>
            </a: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bidi/>
            </a:pPr>
            <a:r>
              <a:rPr>
                <a:rtl/>
              </a:rPr>
              <a:t>Navigating through WhatsApp settings</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Remind participants that they will receive their Crianza con Conciencia+ chatbot content via WhatsApp.</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How to find and open WhatsApp.</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How to respond to messages/prompts from the Crianza con Conciencia+ chatbot (in order to receive the next content).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How to open images.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How to open audio/video files. </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bidi/>
            </a:pP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bidi/>
            </a:pPr>
            <a:r>
              <a:rPr>
                <a:rtl/>
              </a:rPr>
              <a:t>Charging the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Show how to properly insert the phone charger to avoid breaking the charging system.</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Emphasise the importance of disconnecting the phone from the charger once it is fully charged to avoid overcharging.</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Use the original phone charger to charge the phone.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bidi/>
            </a:pPr>
            <a:r>
              <a:rPr>
                <a:rtl/>
              </a:rPr>
              <a:t>Switching data bundle on and off</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Show participants how to turn data on and off. Point out the change in the status bar when the data is on or off (the H+/3G/4G on the network bar).</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Emphasise that data should not be left on non-stop, to minimise data bundle use and optimise battery use.</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Show participants how to check data bundle balance and/or data bundle usage.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bidi/>
            </a:pPr>
            <a:r>
              <a:rPr>
                <a:rtl/>
              </a:rPr>
              <a:t>Managing internal phone storage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Ensure participants understand that apps, videos, music, and images all take up space on a phone and that their phone will not function properly when it is too full. </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Show participants how to free up storage space if needed by:</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Deleting files such as videos, audio, images, etc.</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Uninstalling apps</a:t>
            </a:r>
            <a:endParaRPr sz="1200">
              <a:solidFill>
                <a:srgbClr val="113D5C"/>
              </a:solidFill>
              <a:latin typeface="Noto Sans"/>
              <a:ea typeface="Noto Sans"/>
              <a:cs typeface="Noto Sans"/>
              <a:sym typeface="Noto Sans"/>
            </a:endParaRPr>
          </a:p>
          <a:p>
            <a:pPr indent="-180340" lvl="0" marL="180340" rtl="0" algn="just">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bidi/>
            </a:pPr>
            <a:r>
              <a:rPr>
                <a:rtl/>
              </a:rPr>
              <a:t>	</a:t>
            </a:r>
            <a:endParaRPr b="1"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bidi/>
            </a:pPr>
            <a:r>
              <a:rPr>
                <a:rtl/>
              </a:rPr>
              <a:t>Digital awareness: Internet safety</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Discuss the risks of clicking on phishing and suspicious internet links. </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Ensure that participants understand that specific personal information should not be shared with unknown people or sources, for instance: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Passwords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Bank account information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Locations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Personal or sensitive images/videos</a:t>
            </a:r>
            <a:endParaRPr sz="1200">
              <a:solidFill>
                <a:srgbClr val="113D5C"/>
              </a:solidFill>
              <a:latin typeface="Noto Sans"/>
              <a:ea typeface="Noto Sans"/>
              <a:cs typeface="Noto Sans"/>
              <a:sym typeface="Noto Sans"/>
            </a:endParaRPr>
          </a:p>
          <a:p>
            <a:pPr indent="-228600" lvl="0" marL="360045" rtl="0" algn="l">
              <a:lnSpc>
                <a:spcPct val="115000"/>
              </a:lnSpc>
              <a:spcBef>
                <a:spcPts val="600"/>
              </a:spcBef>
              <a:spcAft>
                <a:spcPts val="0"/>
              </a:spcAft>
              <a:buClr>
                <a:schemeClr val="dk1"/>
              </a:buClr>
              <a:buSzPts val="1100"/>
              <a:buFont typeface="Arial"/>
              <a:buNone/>
              <a:bidi/>
            </a:pPr>
            <a:endParaRPr sz="1200">
              <a:solidFill>
                <a:srgbClr val="113D5C"/>
              </a:solidFill>
              <a:latin typeface="Noto Sans"/>
              <a:ea typeface="Noto Sans"/>
              <a:cs typeface="Noto Sans"/>
              <a:sym typeface="Noto Sans"/>
            </a:endParaRPr>
          </a:p>
          <a:p>
            <a:pPr indent="-256540" lvl="0" marL="180340" rtl="0" algn="l">
              <a:lnSpc>
                <a:spcPct val="115000"/>
              </a:lnSpc>
              <a:spcBef>
                <a:spcPts val="6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bidi/>
            </a:pPr>
            <a:r>
              <a:rPr>
                <a:rtl/>
              </a:rPr>
              <a:t>How to prevent damaging your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Show participants how to access the password/pattern lock to secure their phone from other unauthorised users.</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Discuss how phones should be handled with care, for example: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bidi/>
            </a:pPr>
            <a:r>
              <a:rPr>
                <a:rtl/>
              </a:rPr>
              <a:t>Keeping phones out of reach from their boys, girls, or teens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bidi/>
            </a:pPr>
            <a:r>
              <a:rPr>
                <a:rtl/>
              </a:rPr>
              <a:t>Keeping phones away from direct sunlight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bidi/>
            </a:pPr>
            <a:r>
              <a:rPr>
                <a:rtl/>
              </a:rPr>
              <a:t>Keeping phones away from working stations that can cause damage to the phone, for instance, water, fire etc.</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100"/>
              <a:buNone/>
              <a:bidi/>
            </a:pPr>
          </a:p>
        </p:txBody>
      </p:sp>
      <p:sp>
        <p:nvSpPr>
          <p:cNvPr id="502" name="Google Shape;502;g2bb847491d1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bbec03bd81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bidi/>
            </a:pPr>
            <a:r>
              <a:rPr>
                <a:rtl/>
              </a:rP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bidi/>
            </a:pPr>
            <a:r>
              <a:rPr>
                <a:solidFill>
                  <a:srgbClr val="113D5C"/>
                </a:solidFill>
                <a:rtl/>
              </a:rPr>
              <a:t>Instructions (</a:t>
            </a:r>
            <a:r>
              <a:rPr u="sng">
                <a:solidFill>
                  <a:srgbClr val="1155CC"/>
                </a:solidFill>
                <a:hlinkClick r:id="rId2">
                  <a:extLst>
                    <a:ext uri="{A12FA001-AC4F-418D-AE19-62706E023703}">
                      <ahyp:hlinkClr val="tx"/>
                    </a:ext>
                  </a:extLst>
                </a:hlinkClick>
                <a:rtl/>
              </a:rPr>
              <a:t>Slide</a:t>
            </a:r>
            <a:r>
              <a:rPr>
                <a:solidFill>
                  <a:srgbClr val="113D5C"/>
                </a:solidFill>
                <a:rt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bidi/>
            </a:pPr>
            <a:r>
              <a:rPr>
                <a:rtl/>
              </a:rP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bidi/>
            </a:pPr>
            <a:r>
              <a:rPr>
                <a:rtl/>
              </a:rP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bidi/>
            </a:pPr>
            <a:r>
              <a:rPr>
                <a:rtl/>
              </a:rPr>
              <a:t>Ask the participants if they have any questions.</a:t>
            </a:r>
          </a:p>
        </p:txBody>
      </p:sp>
      <p:sp>
        <p:nvSpPr>
          <p:cNvPr id="510" name="Google Shape;510;g2bbec03bd8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bbec03bd81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bidi/>
            </a:pPr>
            <a:r>
              <a:rPr>
                <a:rtl/>
              </a:rP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bidi/>
            </a:pPr>
            <a:r>
              <a:rPr>
                <a:solidFill>
                  <a:srgbClr val="113D5C"/>
                </a:solidFill>
                <a:rtl/>
              </a:rPr>
              <a:t>Instructions (</a:t>
            </a:r>
            <a:r>
              <a:rPr u="sng">
                <a:solidFill>
                  <a:srgbClr val="1155CC"/>
                </a:solidFill>
                <a:hlinkClick r:id="rId2">
                  <a:extLst>
                    <a:ext uri="{A12FA001-AC4F-418D-AE19-62706E023703}">
                      <ahyp:hlinkClr val="tx"/>
                    </a:ext>
                  </a:extLst>
                </a:hlinkClick>
                <a:rtl/>
              </a:rPr>
              <a:t>Slide</a:t>
            </a:r>
            <a:r>
              <a:rPr>
                <a:solidFill>
                  <a:srgbClr val="113D5C"/>
                </a:solidFill>
                <a:rt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bidi/>
            </a:pPr>
            <a:r>
              <a:rPr>
                <a:rtl/>
              </a:rP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bidi/>
            </a:pPr>
            <a:r>
              <a:rPr>
                <a:rtl/>
              </a:rP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bidi/>
            </a:pPr>
            <a:r>
              <a:rPr>
                <a:rtl/>
              </a:rPr>
              <a:t>Ask the participants if they have any questions.</a:t>
            </a:r>
          </a:p>
        </p:txBody>
      </p:sp>
      <p:sp>
        <p:nvSpPr>
          <p:cNvPr id="517" name="Google Shape;517;g2bbec03bd8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bbec03bd81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bidi/>
            </a:pPr>
            <a:r>
              <a:rPr>
                <a:rtl/>
              </a:rP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bidi/>
            </a:pPr>
            <a:r>
              <a:rPr>
                <a:solidFill>
                  <a:srgbClr val="113D5C"/>
                </a:solidFill>
                <a:rtl/>
              </a:rPr>
              <a:t>Instructions (</a:t>
            </a:r>
            <a:r>
              <a:rPr u="sng">
                <a:solidFill>
                  <a:srgbClr val="1155CC"/>
                </a:solidFill>
                <a:hlinkClick r:id="rId2">
                  <a:extLst>
                    <a:ext uri="{A12FA001-AC4F-418D-AE19-62706E023703}">
                      <ahyp:hlinkClr val="tx"/>
                    </a:ext>
                  </a:extLst>
                </a:hlinkClick>
                <a:rtl/>
              </a:rPr>
              <a:t>Slide</a:t>
            </a:r>
            <a:r>
              <a:rPr>
                <a:solidFill>
                  <a:srgbClr val="113D5C"/>
                </a:solidFill>
                <a:rt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bidi/>
            </a:pPr>
            <a:r>
              <a:rPr>
                <a:rtl/>
              </a:rP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bidi/>
            </a:pPr>
            <a:r>
              <a:rPr>
                <a:rtl/>
              </a:rP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bidi/>
            </a:pPr>
            <a:r>
              <a:rPr>
                <a:rtl/>
              </a:rPr>
              <a:t>Ask the participants if they have any questions.</a:t>
            </a:r>
          </a:p>
        </p:txBody>
      </p:sp>
      <p:sp>
        <p:nvSpPr>
          <p:cNvPr id="524" name="Google Shape;524;g2bbec03bd8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bb847491d1_0_1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bidi/>
            </a:pPr>
            <a:r>
              <a:rPr>
                <a:rtl/>
              </a:rPr>
              <a:t>Start a WhatsApp chat with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Give participants the following instructions: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bidi/>
            </a:pPr>
            <a:r>
              <a:rPr>
                <a:rtl/>
              </a:rPr>
              <a:t>Open your phone.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bidi/>
            </a:pPr>
            <a:r>
              <a:rPr>
                <a:rtl/>
              </a:rPr>
              <a:t>Save the Crianza con Conciencia+ chatbot phone number (+6-012-292-7434</a:t>
            </a:r>
            <a:r>
              <a:rPr>
                <a:highlight>
                  <a:srgbClr val="FFFFFF"/>
                </a:highlight>
                <a:rtl/>
              </a:rPr>
              <a:t>) </a:t>
            </a:r>
            <a:r>
              <a:rPr>
                <a:rtl/>
              </a:rPr>
              <a:t>as a contact.</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bidi/>
            </a:pPr>
          </a:p>
        </p:txBody>
      </p:sp>
      <p:sp>
        <p:nvSpPr>
          <p:cNvPr id="531" name="Google Shape;531;g2bb847491d1_0_1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bb847491d1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2bb847491d1_0_1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1800"/>
              </a:spcBef>
              <a:spcAft>
                <a:spcPts val="0"/>
              </a:spcAft>
              <a:buSzPts val="1100"/>
              <a:buNone/>
              <a:bidi/>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b847491d1_0_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bidi/>
            </a:pPr>
            <a:r>
              <a:rPr>
                <a:rtl/>
              </a:rPr>
              <a:t>Introductions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bidi/>
            </a:pPr>
            <a:r>
              <a:rPr>
                <a:rtl/>
              </a:rPr>
              <a:t> 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Begin by inviting each parent to introduce themselves.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Ask each parent to share the following:</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Their name.</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The number of girls, boys or teens they are parenting.</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One activity they enjoy doing with their children.</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bidi/>
            </a:pPr>
            <a:r>
              <a:rPr>
                <a:rtl/>
              </a:rPr>
              <a:t>Encourage everyone to participate, and ensure that each person has the opportunity to share.</a:t>
            </a:r>
          </a:p>
        </p:txBody>
      </p:sp>
      <p:sp>
        <p:nvSpPr>
          <p:cNvPr id="324" name="Google Shape;324;g2bb847491d1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bb847491d1_0_1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230505" lvl="0" marL="360045" rtl="0" algn="l">
              <a:lnSpc>
                <a:spcPct val="115000"/>
              </a:lnSpc>
              <a:spcBef>
                <a:spcPts val="0"/>
              </a:spcBef>
              <a:spcAft>
                <a:spcPts val="600"/>
              </a:spcAft>
              <a:buClr>
                <a:srgbClr val="113D5C"/>
              </a:buClr>
              <a:buSzPts val="800"/>
              <a:buFont typeface="Noto Sans"/>
              <a:buChar char="●"/>
              <a:defRPr sz="1200">
                <a:solidFill>
                  <a:srgbClr val="113D5C"/>
                </a:solidFill>
                <a:latin typeface="Noto Sans"/>
                <a:ea typeface="Noto Sans"/>
                <a:cs typeface="Noto Sans"/>
                <a:sym typeface="Noto Sans"/>
              </a:defRPr>
              <a:bidi/>
            </a:pPr>
            <a:r>
              <a:rPr>
                <a:rtl/>
              </a:rPr>
              <a:t>Open WhatsApp, search for ‘Crianza con Conciencia+’ and start a chat by typing INICIAR. </a:t>
            </a:r>
          </a:p>
        </p:txBody>
      </p:sp>
      <p:sp>
        <p:nvSpPr>
          <p:cNvPr id="556" name="Google Shape;556;g2bb847491d1_0_1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bb847491d1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2bb847491d1_0_1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1800"/>
              </a:spcBef>
              <a:spcAft>
                <a:spcPts val="0"/>
              </a:spcAft>
              <a:buSzPts val="1100"/>
              <a:buNone/>
              <a:bidi/>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bb847491d1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2bb847491d1_0_1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1800"/>
              </a:spcBef>
              <a:spcAft>
                <a:spcPts val="0"/>
              </a:spcAft>
              <a:buSzPts val="1100"/>
              <a:buNone/>
              <a:bidi/>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bb847491d1_0_1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marR="281175" rtl="0" algn="just">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Before the next step, the Crianza con Conciencia+ chatbot will generate a 6-digit number as a unique identifier for each parent. At the end of the onboarding session, facilitators will associate the parent’s unique identifier with the facilitator’s Formando Conciencia+. </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bidi/>
            </a:pPr>
            <a:r>
              <a:rPr>
                <a:rtl/>
              </a:rPr>
              <a:t>Refer to the "How to Report on Programme Delivery" section in the Facilitator Guide on Formando Conciencia+ for guidance on this process.</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bidi/>
            </a:pPr>
            <a:br>
              <a:rPr b="1" lang="en-US" sz="1200" u="sng">
                <a:solidFill>
                  <a:schemeClr val="dk1"/>
                </a:solidFill>
              </a:rPr>
            </a:br>
            <a:r>
              <a:rPr>
                <a:rtl/>
              </a:rPr>
              <a:t>Tell participants to follow the Crianza con Conciencia+ prompts. Crianza con Conciencia+ will ask them to: </a:t>
            </a:r>
            <a:endParaRPr sz="1200">
              <a:solidFill>
                <a:srgbClr val="113D5C"/>
              </a:solidFill>
              <a:latin typeface="Noto Sans"/>
              <a:ea typeface="Noto Sans"/>
              <a:cs typeface="Noto Sans"/>
              <a:sym typeface="Noto Sans"/>
            </a:endParaRPr>
          </a:p>
          <a:p>
            <a:pPr indent="-279400" lvl="0" marL="809999"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Type their first and last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Choose their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State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Choose their relationship status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bidi/>
            </a:pPr>
            <a:endParaRPr b="1" sz="1200" u="sng">
              <a:solidFill>
                <a:schemeClr val="dk1"/>
              </a:solidFill>
            </a:endParaRPr>
          </a:p>
        </p:txBody>
      </p:sp>
      <p:sp>
        <p:nvSpPr>
          <p:cNvPr id="611" name="Google Shape;611;g2bb847491d1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bb8474946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279400" lvl="0" marL="809999"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Type their girl or boy’s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Girl or boy’s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Girl or boy’s date of birth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bidi/>
            </a:pPr>
            <a:endParaRPr b="1" sz="1200" u="sng">
              <a:solidFill>
                <a:schemeClr val="dk1"/>
              </a:solidFill>
            </a:endParaRPr>
          </a:p>
        </p:txBody>
      </p:sp>
      <p:sp>
        <p:nvSpPr>
          <p:cNvPr id="619" name="Google Shape;619;g2bb8474946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bb8474946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269999" marR="281175" rtl="0" algn="just">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If the parent has multiple boys, girls, or teens, ask them to choose the girl, boy, or teen that exhibits the most behavior issues when enrolling in the programme. Remind the parent that the lessons they earn through the program can be applied to all boys, girls, or teens. However, for the duration of the programme, ask the parent to focus only on one girl or boy.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SzPts val="1100"/>
              <a:buNone/>
              <a:bidi/>
            </a:pPr>
            <a:endParaRPr b="1" sz="1200" u="sng">
              <a:solidFill>
                <a:schemeClr val="dk1"/>
              </a:solidFill>
            </a:endParaRPr>
          </a:p>
        </p:txBody>
      </p:sp>
      <p:sp>
        <p:nvSpPr>
          <p:cNvPr id="628" name="Google Shape;628;g2bb8474946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bb847491d1_0_1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SzPts val="1100"/>
              <a:buNone/>
              <a:defRPr sz="1200" u="sng">
                <a:solidFill>
                  <a:srgbClr val="113D5C"/>
                </a:solidFill>
                <a:latin typeface="Noto Sans"/>
                <a:ea typeface="Noto Sans"/>
                <a:cs typeface="Noto Sans"/>
                <a:sym typeface="Noto Sans"/>
              </a:defRPr>
              <a:bidi/>
            </a:pPr>
            <a:r>
              <a:rPr>
                <a:rtl/>
              </a:rPr>
              <a:t>Introduction video:</a:t>
            </a:r>
            <a:endParaRPr sz="1200" u="sng">
              <a:solidFill>
                <a:srgbClr val="113D5C"/>
              </a:solidFill>
              <a:latin typeface="Noto Sans"/>
              <a:ea typeface="Noto Sans"/>
              <a:cs typeface="Noto Sans"/>
              <a:sym typeface="Noto Sans"/>
            </a:endParaRPr>
          </a:p>
          <a:p>
            <a:pPr indent="0" lvl="0" marL="45000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Ask participants to pause when the 5-minute introduction video explaining how Crianza con Conciencia+ works comes up on their chatbot.</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bidi/>
            </a:pPr>
            <a:r>
              <a:rPr>
                <a:rtl/>
              </a:rPr>
              <a:t>Play the video on the screen. Ask participants if they have any questions.</a:t>
            </a:r>
            <a:endParaRPr b="1" sz="1200" u="sng">
              <a:solidFill>
                <a:schemeClr val="dk1"/>
              </a:solidFill>
            </a:endParaRPr>
          </a:p>
        </p:txBody>
      </p:sp>
      <p:sp>
        <p:nvSpPr>
          <p:cNvPr id="636" name="Google Shape;636;g2bb847491d1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bb847491d1_0_1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54000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Tell participants to follow the Crianza con Conciencia+ prompts. Crianza con Conciencia+ will ask them to:</a:t>
            </a:r>
            <a:endParaRPr sz="1200">
              <a:solidFill>
                <a:srgbClr val="113D5C"/>
              </a:solidFill>
              <a:latin typeface="Noto Sans"/>
              <a:ea typeface="Noto Sans"/>
              <a:cs typeface="Noto Sans"/>
              <a:sym typeface="Noto Sans"/>
            </a:endParaRPr>
          </a:p>
          <a:p>
            <a:pPr indent="-304800" lvl="1" marL="9144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Choose how they would like to receive the messages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Text, Images, and Videos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Select this option if reading is challenging for you, and you </a:t>
            </a:r>
            <a:r>
              <a:rPr b="1">
                <a:rtl/>
              </a:rPr>
              <a:t>don</a:t>
            </a:r>
            <a:r>
              <a:rPr>
                <a:rtl/>
              </a:rPr>
              <a:t>’</a:t>
            </a:r>
            <a:r>
              <a:rPr b="1">
                <a:rtl/>
              </a:rPr>
              <a:t>t </a:t>
            </a:r>
            <a:r>
              <a:rPr>
                <a:rtl/>
              </a:rP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Text, Images, and Audio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Select this option if reading is challenging for you, and you </a:t>
            </a:r>
            <a:r>
              <a:rPr b="1">
                <a:rtl/>
              </a:rPr>
              <a:t>do </a:t>
            </a:r>
            <a:r>
              <a:rPr>
                <a:rtl/>
              </a:rP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Text and Images Only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Select this option if reading is </a:t>
            </a:r>
            <a:r>
              <a:rPr b="1">
                <a:rtl/>
              </a:rPr>
              <a:t>NOT </a:t>
            </a:r>
            <a:r>
              <a:rPr>
                <a:rtl/>
              </a:rPr>
              <a:t>challenging for you, and you </a:t>
            </a:r>
            <a:r>
              <a:rPr b="1">
                <a:rtl/>
              </a:rPr>
              <a:t>do </a:t>
            </a:r>
            <a:r>
              <a:rPr>
                <a:rtl/>
              </a:rPr>
              <a:t>need to save data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bidi/>
            </a:pPr>
            <a:endParaRPr b="1" sz="1200" u="sng">
              <a:solidFill>
                <a:schemeClr val="dk1"/>
              </a:solidFill>
            </a:endParaRPr>
          </a:p>
        </p:txBody>
      </p:sp>
      <p:sp>
        <p:nvSpPr>
          <p:cNvPr id="642" name="Google Shape;642;g2bb847491d1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bb847491d1_0_1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l">
              <a:lnSpc>
                <a:spcPct val="100000"/>
              </a:lnSpc>
              <a:spcBef>
                <a:spcPts val="0"/>
              </a:spcBef>
              <a:spcAft>
                <a:spcPts val="0"/>
              </a:spcAft>
              <a:buSzPts val="1400"/>
              <a:buNone/>
              <a:bidi/>
            </a:pPr>
          </a:p>
        </p:txBody>
      </p:sp>
      <p:sp>
        <p:nvSpPr>
          <p:cNvPr id="659" name="Google Shape;659;g2bb847491d1_0_1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bb847491d1_0_1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bidi/>
            </a:pPr>
            <a:r>
              <a:rPr>
                <a:rtl/>
              </a:rP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bidi/>
            </a:pPr>
            <a:r>
              <a:rPr>
                <a:rtl/>
              </a:rPr>
              <a:t>Instructions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Parenting can be hard and it is useful to learn a relaxation exercise that parents can use whenever they feel stressed or angry. This is a great parenting tool and life skill.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bidi/>
            </a:pPr>
            <a:endParaRPr sz="1200" u="sng">
              <a:solidFill>
                <a:srgbClr val="113D5C"/>
              </a:solidFill>
              <a:latin typeface="Noto Sans"/>
              <a:ea typeface="Noto Sans"/>
              <a:cs typeface="Noto Sans"/>
              <a:sym typeface="Noto Sans"/>
            </a:endParaRPr>
          </a:p>
        </p:txBody>
      </p:sp>
      <p:sp>
        <p:nvSpPr>
          <p:cNvPr id="664" name="Google Shape;664;g2bb847491d1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bb8474946d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bidi/>
            </a:pPr>
            <a:r>
              <a:rPr>
                <a:rtl/>
              </a:rPr>
              <a:t>Getting to know each other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bidi/>
            </a:pPr>
            <a:r>
              <a:rPr>
                <a:rtl/>
              </a:rPr>
              <a:t>Overview</a:t>
            </a:r>
            <a:r>
              <a:rPr b="1">
                <a:rtl/>
              </a:rPr>
              <a:t> </a:t>
            </a:r>
            <a:endParaRPr b="1"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This activity will help the parents appreciate the diversity in the room and discover the connections between each other.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latin typeface="Noto Sans SemiBold"/>
                <a:ea typeface="Noto Sans SemiBold"/>
                <a:cs typeface="Noto Sans SemiBold"/>
                <a:sym typeface="Noto Sans SemiBold"/>
              </a:defRPr>
              <a:bidi/>
            </a:pPr>
            <a:r>
              <a:rPr>
                <a:solidFill>
                  <a:srgbClr val="0E3A5A"/>
                </a:solidFill>
                <a:rtl/>
              </a:rPr>
              <a:t>Instructions</a:t>
            </a:r>
            <a:r>
              <a:rPr>
                <a:solidFill>
                  <a:srgbClr val="113D5C"/>
                </a:solidFill>
                <a:rtl/>
              </a:rPr>
              <a:t> </a:t>
            </a:r>
            <a:endParaRPr sz="1200">
              <a:solidFill>
                <a:srgbClr val="113D5C"/>
              </a:solidFill>
              <a:latin typeface="Noto Sans SemiBold"/>
              <a:ea typeface="Noto Sans SemiBold"/>
              <a:cs typeface="Noto Sans SemiBold"/>
              <a:sym typeface="Noto Sans SemiBold"/>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Share with the parents that this is a silent exercise. The facilitator will read some of the statements one at a time.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At the end of each statement, the facilitator will pause.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Instruct that if the statement is true for a parent, they should step forward into the circle.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Take a moment to have each participant look around who is in the circle with them and who is not.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Then step back into the circle to listen for the next statement. </a:t>
            </a:r>
            <a:endParaRPr sz="1200">
              <a:solidFill>
                <a:srgbClr val="113D5C"/>
              </a:solidFill>
              <a:latin typeface="Noto Sans"/>
              <a:ea typeface="Noto Sans"/>
              <a:cs typeface="Noto Sans"/>
              <a:sym typeface="Noto Sans"/>
            </a:endParaRPr>
          </a:p>
          <a:p>
            <a:pPr indent="-279400" lvl="0" marL="457200"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When all of the questions have been read, invite the participants to add, one at a time, a statement that is true for you that hasn’t been mentioned already.</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Read the following statements out loud: </a:t>
            </a:r>
            <a:endParaRPr sz="1200">
              <a:solidFill>
                <a:srgbClr val="113D5C"/>
              </a:solidFill>
              <a:latin typeface="Noto Sans"/>
              <a:ea typeface="Noto Sans"/>
              <a:cs typeface="Noto Sans"/>
              <a:sym typeface="Noto Sans"/>
            </a:endParaRPr>
          </a:p>
          <a:p>
            <a:pPr indent="-304800" lvl="0" marL="457200" rtl="0" algn="l">
              <a:lnSpc>
                <a:spcPct val="115000"/>
              </a:lnSpc>
              <a:spcBef>
                <a:spcPts val="120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bidi/>
            </a:pPr>
            <a:r>
              <a:rPr>
                <a:rtl/>
              </a:rPr>
              <a:t>I have only one awesome girl or boy.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bidi/>
            </a:pPr>
            <a:r>
              <a:rPr>
                <a:rtl/>
              </a:rPr>
              <a:t>Some mornings, I really want to sleep in till noon.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bidi/>
            </a:pPr>
            <a:r>
              <a:rPr>
                <a:rtl/>
              </a:rPr>
              <a:t>Dancing is my favourite activity.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bidi/>
            </a:pPr>
            <a:r>
              <a:rPr>
                <a:rtl/>
              </a:rPr>
              <a:t>I am a parent to a teen.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bidi/>
            </a:pPr>
            <a:r>
              <a:rPr>
                <a:rtl/>
              </a:rPr>
              <a:t>I feel being an adult is hard, but I try my best.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bidi/>
            </a:pPr>
            <a:r>
              <a:rPr>
                <a:rtl/>
              </a:rPr>
              <a:t>Singing helps me relieve my stress.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bidi/>
            </a:pPr>
            <a:r>
              <a:rPr>
                <a:rtl/>
              </a:rPr>
              <a:t>I am a parent to a little girl or boy.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bidi/>
            </a:pPr>
            <a:r>
              <a:rPr>
                <a:rtl/>
              </a:rPr>
              <a:t>I have still not mastered changing nappies.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bidi/>
            </a:pPr>
            <a:r>
              <a:rPr>
                <a:rtl/>
              </a:rPr>
              <a:t>I enjoy drawing or painting.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bidi/>
            </a:pPr>
            <a:r>
              <a:rPr>
                <a:rtl/>
              </a:rPr>
              <a:t> I have more than one girl, boy, or teen. .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bidi/>
            </a:pPr>
            <a:r>
              <a:rPr>
                <a:rtl/>
              </a:rPr>
              <a:t>I want to learn from the successes and mistakes of my mum or dad.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bidi/>
            </a:pPr>
            <a:r>
              <a:rPr>
                <a:rtl/>
              </a:rPr>
              <a:t>I love cooking.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bidi/>
            </a:pPr>
            <a:r>
              <a:rPr>
                <a:rtl/>
              </a:rPr>
              <a:t>When I play with my girl or boy, I become a boy or girl too.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AutoNum type="arabicPeriod"/>
              <a:defRPr sz="1200">
                <a:solidFill>
                  <a:srgbClr val="113D5C"/>
                </a:solidFill>
                <a:latin typeface="Noto Sans"/>
                <a:ea typeface="Noto Sans"/>
                <a:cs typeface="Noto Sans"/>
                <a:sym typeface="Noto Sans"/>
              </a:defRPr>
              <a:bidi/>
            </a:pPr>
            <a:r>
              <a:rPr>
                <a:rtl/>
              </a:rPr>
              <a:t>I would like to improve my relationship with my girl, boy, or teen.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Clr>
                <a:schemeClr val="dk1"/>
              </a:buClr>
              <a:buSzPts val="1100"/>
              <a:buFont typeface="Arial"/>
              <a:buNone/>
              <a:bidi/>
            </a:pP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bidi/>
            </a:pPr>
            <a:r>
              <a:rPr>
                <a:rtl/>
              </a:rPr>
              <a:t>After reading the statements, encourage the parents to reflect on the connections they share with everyone in the room. Share with the parents that our experiences may vary, but our diversity is what makes our parenting community rich and vibrant. Despite our different backgrounds and journeys, we can learn valuable lessons from each other.</a:t>
            </a:r>
          </a:p>
        </p:txBody>
      </p:sp>
      <p:sp>
        <p:nvSpPr>
          <p:cNvPr id="329" name="Google Shape;329;g2bb8474946d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bb847491d1_0_1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bidi/>
            </a:pPr>
            <a:r>
              <a:rPr>
                <a:rtl/>
              </a:rPr>
              <a:t>Walk through the first lesson of Crianza con Conciencia+ chatbot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bidi/>
            </a:pPr>
            <a:r>
              <a:rPr>
                <a:rtl/>
              </a:rP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Parents will explore the first lesson on the chatbot to understand what is typically included in a lesson within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bidi/>
            </a:pPr>
            <a:r>
              <a:rPr>
                <a:rtl/>
              </a:rP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Ask the parents to take a moment and complete the first lesson “Spending one-on-one time with my girl or boy/teen” on their phones. Remind them that it’s not about getting the right answers on the quiz in the lesson, we are all here to learn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After completing the lesson, ask the parents to share their experiences with the group. Discuss what was included in the lesson and any insights you gained.</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While not every lesson will feature quizzes and comics, each lesson will include tips for them.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Everyone’s lesson will look a little different, as the lessons are personalised to the parent’s profile.</a:t>
            </a:r>
          </a:p>
        </p:txBody>
      </p:sp>
      <p:sp>
        <p:nvSpPr>
          <p:cNvPr id="670" name="Google Shape;670;g2bb847491d1_0_1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bbec03bd8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SzPts val="1100"/>
              <a:buNone/>
              <a:bidi/>
            </a:pPr>
            <a:endParaRPr b="1" sz="1200" u="sng">
              <a:solidFill>
                <a:schemeClr val="dk1"/>
              </a:solidFill>
            </a:endParaRPr>
          </a:p>
        </p:txBody>
      </p:sp>
      <p:sp>
        <p:nvSpPr>
          <p:cNvPr id="675" name="Google Shape;675;g2bbec03bd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bbec03bd81_0_86: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bidi/>
            </a:pPr>
            <a:r>
              <a:rPr>
                <a:rtl/>
              </a:rP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bidi/>
            </a:pPr>
            <a:r>
              <a:rPr>
                <a:rtl/>
              </a:rP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Ask participants to show each other how to solve the following challenges: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I don’t know how to access the main Menu or what the Menu does.</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Change settings (how/when you receive messages, update your details for tailored content)</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Get help with navigating specific challenges in applying new skills.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I have an emergency and need immediate help.</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bidi/>
            </a:pPr>
            <a:r>
              <a:rPr>
                <a:rtl/>
              </a:rPr>
              <a:t>Ask the parents if they have any questions about using Crianza con Conciencia+ Chatbot </a:t>
            </a:r>
          </a:p>
        </p:txBody>
      </p:sp>
      <p:sp>
        <p:nvSpPr>
          <p:cNvPr id="694" name="Google Shape;694;g2bbec03bd81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bbec03bd81_0_308: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bidi/>
            </a:pPr>
            <a:r>
              <a:rPr>
                <a:rtl/>
              </a:rPr>
              <a:t>Using MENU to change the settings </a:t>
            </a:r>
          </a:p>
        </p:txBody>
      </p:sp>
      <p:sp>
        <p:nvSpPr>
          <p:cNvPr id="715" name="Google Shape;715;g2bbec03bd81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bbec03bd81_0_328: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bidi/>
            </a:pPr>
            <a:r>
              <a:rPr>
                <a:rtl/>
              </a:rPr>
              <a:t>Using MENU to revisit the lessons they have completed </a:t>
            </a:r>
          </a:p>
        </p:txBody>
      </p:sp>
      <p:sp>
        <p:nvSpPr>
          <p:cNvPr id="721" name="Google Shape;721;g2bbec03bd81_0_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bb847491d1_0_1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bidi/>
            </a:pPr>
            <a:r>
              <a:rPr>
                <a:rtl/>
              </a:rP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Establishing ground rules to help make the programme a safe place to learn together. It is important that the group sets ground rules on how they will ensure that their time and experiences together are fruitful. These rules should be developed as a group and owned by the group.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Ground rules are also useful for helping you to run these sessions as a facilitator. They can be helpful when reminding participants that </a:t>
            </a:r>
            <a:r>
              <a:rPr b="1">
                <a:rtl/>
              </a:rPr>
              <a:t>they </a:t>
            </a:r>
            <a:r>
              <a:rPr>
                <a:rtl/>
              </a:rPr>
              <a:t>created the rules for how the sessions should be run.</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latin typeface="Noto Sans SemiBold"/>
                <a:ea typeface="Noto Sans SemiBold"/>
                <a:cs typeface="Noto Sans SemiBold"/>
                <a:sym typeface="Noto Sans SemiBold"/>
              </a:defRPr>
              <a:bidi/>
            </a:pPr>
            <a:r>
              <a:rPr>
                <a:solidFill>
                  <a:srgbClr val="113D5C"/>
                </a:solidFill>
                <a:rtl/>
              </a:rPr>
              <a:t>Instructions </a:t>
            </a:r>
            <a:r>
              <a:rPr u="sng">
                <a:solidFill>
                  <a:srgbClr val="1155CC"/>
                </a:solidFill>
                <a:hlinkClick r:id="rId2">
                  <a:extLst>
                    <a:ext uri="{A12FA001-AC4F-418D-AE19-62706E023703}">
                      <ahyp:hlinkClr val="tx"/>
                    </a:ext>
                  </a:extLst>
                </a:hlinkClick>
                <a:rtl/>
              </a:rPr>
              <a:t>(Slide)</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Share with the participants that we will now be talking about the next steps. Share that they will receive lessons on the chatbot and that you will be conducting chat sessions with them on WhatsApp every few days.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For the WhatsApp group to be a safe and comfortable space for everyone, ask the participants to think about what is important to them to feel comfortable, respected, safe and supported in the group.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Crianza con ConCiencia+ is a special programme! It brings families together to learn and share common experiences with each other.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solidFill>
                  <a:srgbClr val="113D5C"/>
                </a:solidFill>
                <a:latin typeface="Noto Sans"/>
                <a:ea typeface="Noto Sans"/>
                <a:cs typeface="Noto Sans"/>
                <a:sym typeface="Noto Sans"/>
              </a:defRPr>
              <a:bidi/>
            </a:pPr>
            <a:r>
              <a:rPr>
                <a:rtl/>
              </a:rPr>
              <a:t>When discussing Ground Rules, you can use the following format:</a:t>
            </a:r>
            <a:endParaRPr b="1"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latin typeface="Noto Sans"/>
                <a:ea typeface="Noto Sans"/>
                <a:cs typeface="Noto Sans"/>
                <a:sym typeface="Noto Sans"/>
              </a:defRPr>
              <a:bidi/>
            </a:pPr>
            <a:r>
              <a:rPr>
                <a:solidFill>
                  <a:schemeClr val="dk1"/>
                </a:solidFill>
                <a:rtl/>
              </a:rPr>
              <a:t>Put up </a:t>
            </a:r>
            <a:r>
              <a:rPr>
                <a:solidFill>
                  <a:srgbClr val="113D5C"/>
                </a:solidFill>
                <a:rtl/>
              </a:rPr>
              <a:t>one flipchat</a:t>
            </a:r>
            <a:r>
              <a:rPr>
                <a:solidFill>
                  <a:schemeClr val="dk1"/>
                </a:solidFill>
                <a:rtl/>
              </a:rPr>
              <a:t> and write at the top:</a:t>
            </a:r>
            <a:r>
              <a:rPr>
                <a:solidFill>
                  <a:srgbClr val="113D5C"/>
                </a:solidFill>
                <a:rtl/>
              </a:rPr>
              <a:t> </a:t>
            </a:r>
            <a:r>
              <a:rPr>
                <a:solidFill>
                  <a:schemeClr val="dk1"/>
                </a:solidFill>
                <a:rtl/>
              </a:rPr>
              <a:t>Ground rules </a:t>
            </a:r>
            <a:endParaRPr sz="1200">
              <a:solidFill>
                <a:schemeClr val="dk1"/>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bidi/>
            </a:pPr>
            <a:r>
              <a:rPr>
                <a:rtl/>
              </a:rPr>
              <a:t>Ask participants to share their suggestions.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bidi/>
            </a:pPr>
            <a:r>
              <a:rPr>
                <a:rtl/>
              </a:rPr>
              <a:t>Writes rules and comments on the flip chart to keep for later reference.</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bidi/>
            </a:pPr>
            <a:r>
              <a:rPr b="1">
                <a:rtl/>
              </a:rPr>
              <a:t>Make sure Ground Rules describe positive behaviour.</a:t>
            </a:r>
            <a:r>
              <a:rPr>
                <a:rtl/>
              </a:rPr>
              <a:t> You can prompt for rules on specific issues like cell phone use, respect, etc.</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bidi/>
            </a:pPr>
            <a:r>
              <a:rPr>
                <a:rtl/>
              </a:rPr>
              <a:t>You can repeat what you hear and explore the rules to ensure everyone in the group agrees and understands.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bidi/>
            </a:pPr>
            <a:r>
              <a:rPr>
                <a:rtl/>
              </a:rPr>
              <a:t>For example, if someone mentions “Respect”, ask what that means to her or him. What sort of behaviour shows “Respect”?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bidi/>
            </a:pPr>
            <a:r>
              <a:rPr>
                <a:rtl/>
              </a:rPr>
              <a:t>Make sure everyone agrees and has the opportunity to contribute before moving on to another suggestion. </a:t>
            </a:r>
            <a:endParaRPr sz="1200">
              <a:solidFill>
                <a:schemeClr val="dk1"/>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bidi/>
            </a:pPr>
            <a:r>
              <a:rPr>
                <a:rtl/>
              </a:rPr>
              <a:t>Some helpful ground rules may include: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b="1" sz="1200">
                <a:solidFill>
                  <a:srgbClr val="113D5C"/>
                </a:solidFill>
                <a:latin typeface="Noto Sans"/>
                <a:ea typeface="Noto Sans"/>
                <a:cs typeface="Noto Sans"/>
                <a:sym typeface="Noto Sans"/>
              </a:defRPr>
              <a:bidi/>
            </a:pPr>
            <a:r>
              <a:rPr>
                <a:rtl/>
              </a:rPr>
              <a:t>Ground rules for Crianza con Conciencia+ chatbot:</a:t>
            </a:r>
            <a:endParaRPr b="1"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bidi/>
            </a:pPr>
            <a:r>
              <a:rPr>
                <a:rtl/>
              </a:rPr>
              <a:t>Commit to doing the suggested daily activities.</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bidi/>
            </a:pPr>
            <a:r>
              <a:rPr>
                <a:rtl/>
              </a:rPr>
              <a:t>Ask for help if you struggle to access activities.</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latin typeface="Noto Sans"/>
                <a:ea typeface="Noto Sans"/>
                <a:cs typeface="Noto Sans"/>
                <a:sym typeface="Noto Sans"/>
              </a:defRPr>
              <a:bidi/>
            </a:pPr>
            <a:r>
              <a:rPr>
                <a:solidFill>
                  <a:schemeClr val="dk1"/>
                </a:solidFill>
                <a:rtl/>
              </a:rPr>
              <a:t>Ensure you have data to do the daily </a:t>
            </a:r>
            <a:r>
              <a:rPr>
                <a:solidFill>
                  <a:srgbClr val="113D5C"/>
                </a:solidFill>
                <a:rtl/>
              </a:rPr>
              <a:t>Crianza con Conciencia+</a:t>
            </a:r>
            <a:r>
              <a:rPr>
                <a:solidFill>
                  <a:schemeClr val="dk1"/>
                </a:solidFill>
                <a:rtl/>
              </a:rPr>
              <a:t> activities. </a:t>
            </a:r>
            <a:endParaRPr sz="1200">
              <a:solidFill>
                <a:schemeClr val="dk1"/>
              </a:solidFill>
              <a:latin typeface="Noto Sans"/>
              <a:ea typeface="Noto Sans"/>
              <a:cs typeface="Noto Sans"/>
              <a:sym typeface="Noto Sans"/>
            </a:endParaRPr>
          </a:p>
          <a:p>
            <a:pPr indent="0" lvl="0" marL="0" rtl="0" algn="l">
              <a:lnSpc>
                <a:spcPct val="115000"/>
              </a:lnSpc>
              <a:spcBef>
                <a:spcPts val="600"/>
              </a:spcBef>
              <a:spcAft>
                <a:spcPts val="0"/>
              </a:spcAft>
              <a:buNone/>
              <a:bidi/>
            </a:pPr>
            <a:endParaRPr sz="1200">
              <a:solidFill>
                <a:schemeClr val="dk1"/>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bidi/>
            </a:pPr>
            <a:r>
              <a:rPr>
                <a:rtl/>
              </a:rPr>
              <a:t>Ground rules for WhatsApp support group:</a:t>
            </a:r>
            <a:endParaRPr b="1"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bidi/>
            </a:pPr>
            <a:r>
              <a:rPr>
                <a:rtl/>
              </a:rPr>
              <a:t>Respect the privacy of personal pictures and videos that are sent to the chat group.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bidi/>
            </a:pPr>
            <a:r>
              <a:rPr>
                <a:rtl/>
              </a:rPr>
              <a:t>Everyone is different and will have different experiences to share.</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bidi/>
            </a:pPr>
            <a:r>
              <a:rPr>
                <a:rtl/>
              </a:rPr>
              <a:t>Respect each other by paying attention and taking turns to share and listen.</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bidi/>
            </a:pPr>
            <a:r>
              <a:rPr>
                <a:rtl/>
              </a:rPr>
              <a:t>What we say in the group stays in the group – both in-person and online.</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bidi/>
            </a:pPr>
            <a:r>
              <a:rPr>
                <a:rtl/>
              </a:rPr>
              <a:t>Share only what you feel comfortable to share.</a:t>
            </a:r>
            <a:endParaRPr sz="1200">
              <a:solidFill>
                <a:schemeClr val="dk1"/>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Discussion on the WhatsApp group will focus on parenting only.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chemeClr val="dk1"/>
                </a:solidFill>
                <a:latin typeface="Noto Sans"/>
                <a:ea typeface="Noto Sans"/>
                <a:cs typeface="Noto Sans"/>
                <a:sym typeface="Noto Sans"/>
              </a:defRPr>
              <a:bidi/>
            </a:pPr>
            <a:r>
              <a:rPr>
                <a:rtl/>
              </a:rPr>
              <a:t>Feel free to ask any questions!</a:t>
            </a:r>
            <a:endParaRPr sz="1200">
              <a:solidFill>
                <a:srgbClr val="113D5C"/>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Remind the parents that the group has ground rules to ensure everyone feels comfortable sharing and keeps a positive environment. If someone unintentionally breaks a rule, facilitators will privately send a gentle reminder message to the parent and remind the whole group about the rules. However, if a participant shares something inappropriate or continues to break the rules, the facilitator may have to remove the parent to ensure the group remains a positive space.</a:t>
            </a:r>
            <a:endParaRPr sz="1200">
              <a:solidFill>
                <a:schemeClr val="dk1"/>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bidi/>
            </a:pPr>
            <a:endParaRPr i="1" sz="1200">
              <a:solidFill>
                <a:srgbClr val="113D5C"/>
              </a:solidFill>
              <a:latin typeface="Noto Sans"/>
              <a:ea typeface="Noto Sans"/>
              <a:cs typeface="Noto Sans"/>
              <a:sym typeface="Noto Sans"/>
            </a:endParaRPr>
          </a:p>
        </p:txBody>
      </p:sp>
      <p:sp>
        <p:nvSpPr>
          <p:cNvPr id="727" name="Google Shape;727;g2bb847491d1_0_1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bb847491d1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2bb847491d1_0_1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bidi/>
            </a:pPr>
            <a:r>
              <a:rPr>
                <a:rtl/>
              </a:rPr>
              <a:t>Facilitator’s Role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bidi/>
            </a:pPr>
            <a:r>
              <a:rPr>
                <a:rtl/>
              </a:rPr>
              <a:t>Instructions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Share with the parents that throughout Crianza con Conciencia+, your role will be to: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Check in every few days till the end of the course</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Make sure all the parents are following the ground rules discussed earlier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Pose questions on parenting for discussion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Report any case of abuse of girls, boys, adolescents, and adults.</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Leave once the programme is completed. However, parents can continue learning through Crianza con Conciencia+. By the end of the year, there will be new courses on Crianza con Conciencia+. </a:t>
            </a:r>
            <a:endParaRPr sz="1200">
              <a:solidFill>
                <a:srgbClr val="113D5C"/>
              </a:solidFill>
              <a:latin typeface="Noto Sans"/>
              <a:ea typeface="Noto Sans"/>
              <a:cs typeface="Noto Sans"/>
              <a:sym typeface="Noto Sans"/>
            </a:endParaRPr>
          </a:p>
          <a:p>
            <a:pPr indent="0" lvl="0" marL="0" rtl="0" algn="l">
              <a:lnSpc>
                <a:spcPct val="100000"/>
              </a:lnSpc>
              <a:spcBef>
                <a:spcPts val="1000"/>
              </a:spcBef>
              <a:spcAft>
                <a:spcPts val="0"/>
              </a:spcAft>
              <a:buSzPts val="1100"/>
              <a:buNone/>
              <a:bidi/>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bb847491d1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600"/>
              </a:spcBef>
              <a:spcAft>
                <a:spcPts val="0"/>
              </a:spcAft>
              <a:buClr>
                <a:schemeClr val="dk1"/>
              </a:buClr>
              <a:buSzPts val="1100"/>
              <a:buNone/>
              <a:defRPr sz="1300">
                <a:solidFill>
                  <a:srgbClr val="E4007C"/>
                </a:solidFill>
                <a:latin typeface="Noto Sans SemiBold"/>
                <a:ea typeface="Noto Sans SemiBold"/>
                <a:cs typeface="Noto Sans SemiBold"/>
                <a:sym typeface="Noto Sans SemiBold"/>
              </a:defRPr>
              <a:bidi/>
            </a:pPr>
            <a:r>
              <a:rPr>
                <a:rtl/>
              </a:rPr>
              <a:t>Questions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None/>
              <a:defRPr sz="1200">
                <a:solidFill>
                  <a:srgbClr val="113D5C"/>
                </a:solidFill>
                <a:latin typeface="Noto Sans SemiBold"/>
                <a:ea typeface="Noto Sans SemiBold"/>
                <a:cs typeface="Noto Sans SemiBold"/>
                <a:sym typeface="Noto Sans SemiBold"/>
              </a:defRPr>
              <a:bidi/>
            </a:pPr>
            <a:r>
              <a:rPr>
                <a:rtl/>
              </a:rP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bidi/>
            </a:pPr>
            <a:r>
              <a:rPr>
                <a:rtl/>
              </a:rPr>
              <a:t>Reflect with parents on any specific areas of Crianza con Conciencia+ that require support.</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bidi/>
            </a:pPr>
            <a:r>
              <a:rPr>
                <a:rtl/>
              </a:rPr>
              <a:t>Encourage parents by using open-ended questions, like, “Is there anything specific about using the Crianza con Conciencia+ chatbot that you'd like to know more about?" or "What are your initial thoughts on participating in the WhatsApp Support Groups?"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bidi/>
            </a:pPr>
            <a:r>
              <a:rPr>
                <a:rtl/>
              </a:rPr>
              <a:t>To respond to parents' questions, offer clear and concise information. Provide step-by-step guidance if necessary.</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SemiBold"/>
                <a:ea typeface="Noto Sans SemiBold"/>
                <a:cs typeface="Noto Sans SemiBold"/>
                <a:sym typeface="Noto Sans SemiBold"/>
              </a:defRPr>
              <a:bidi/>
            </a:pPr>
            <a:r>
              <a:rPr>
                <a:rtl/>
              </a:rPr>
              <a:t>Instructions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None/>
              <a:defRPr sz="1200">
                <a:solidFill>
                  <a:srgbClr val="113D5C"/>
                </a:solidFill>
                <a:latin typeface="Noto Sans"/>
                <a:ea typeface="Noto Sans"/>
                <a:cs typeface="Noto Sans"/>
                <a:sym typeface="Noto Sans"/>
              </a:defRPr>
              <a:bidi/>
            </a:pPr>
            <a:r>
              <a:rPr>
                <a:rtl/>
              </a:rPr>
              <a:t>Ask the parents if they have any questions: </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Using the Crianza con Conciencia+ chatbot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Participating in the WhatsApp Support Groups. </a:t>
            </a:r>
            <a:endParaRPr sz="1200">
              <a:solidFill>
                <a:srgbClr val="113D5C"/>
              </a:solidFill>
              <a:latin typeface="Noto Sans"/>
              <a:ea typeface="Noto Sans"/>
              <a:cs typeface="Noto Sans"/>
              <a:sym typeface="Noto Sans"/>
            </a:endParaRPr>
          </a:p>
          <a:p>
            <a:pPr indent="-228600" lvl="0" marL="457200" rtl="0" algn="l">
              <a:lnSpc>
                <a:spcPct val="115000"/>
              </a:lnSpc>
              <a:spcBef>
                <a:spcPts val="600"/>
              </a:spcBef>
              <a:spcAft>
                <a:spcPts val="1000"/>
              </a:spcAft>
              <a:buClr>
                <a:schemeClr val="dk1"/>
              </a:buClr>
              <a:buSzPts val="1100"/>
              <a:buNone/>
              <a:bidi/>
            </a:pPr>
          </a:p>
        </p:txBody>
      </p:sp>
      <p:sp>
        <p:nvSpPr>
          <p:cNvPr id="756" name="Google Shape;756;g2bb847491d1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bb847491d1_0_14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bidi/>
            </a:pPr>
            <a:r>
              <a:rPr>
                <a:rtl/>
              </a:rPr>
              <a:t>Connecting Formando Conciecnia+ and Parent ID (10min)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bidi/>
            </a:pPr>
            <a:r>
              <a:rPr>
                <a:rtl/>
              </a:rP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In order to report on parents’ attendance, you will need to connect each Parent’s unique identifier with your Formando Conciencia+ App.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bidi/>
            </a:pPr>
            <a:r>
              <a:rPr>
                <a:rtl/>
              </a:rPr>
              <a:t>Instructions</a:t>
            </a:r>
            <a:endParaRPr sz="1200">
              <a:solidFill>
                <a:srgbClr val="113D5C"/>
              </a:solidFill>
              <a:latin typeface="Noto Sans SemiBold"/>
              <a:ea typeface="Noto Sans SemiBold"/>
              <a:cs typeface="Noto Sans SemiBold"/>
              <a:sym typeface="Noto Sans SemiBold"/>
            </a:endParaRPr>
          </a:p>
          <a:p>
            <a:pPr indent="0" lvl="0" marL="0" rtl="0" algn="just">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Follow the steps below to add each parent to your Formando Conciencia+ App: </a:t>
            </a:r>
            <a:endParaRPr sz="1200">
              <a:solidFill>
                <a:srgbClr val="113D5C"/>
              </a:solidFill>
              <a:latin typeface="Noto Sans"/>
              <a:ea typeface="Noto Sans"/>
              <a:cs typeface="Noto Sans"/>
              <a:sym typeface="Noto Sans"/>
            </a:endParaRPr>
          </a:p>
          <a:p>
            <a:pPr indent="0" lvl="0" marL="0" rtl="0" algn="just">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To add a parent:</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Select the profile icon from the bottom navigation bar.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Choose “Add Parent”</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Enter parent details in the form. To enter the parent’s unique identifier (UID), ask them to text “ID” on Crianza con Conciencia+. Copy the 6-digit number into the parent profile. </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If two parents from the same family are participating in Crianza con Conciencia+, together, you must link their accounts. </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Once you have added the first parent profile, to add a second parent, select “Add Parent”</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Enter parent details in the form. To enter the parent’s unique identifier (UID), ask them to text “ID” on Crianza con Conciencia+. Copy the 6-digit number into the parent profile.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Select “Add Co-Parent”</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Select the co-parent from available parent user profiles.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Select “Save”</a:t>
            </a:r>
            <a:endParaRPr sz="1200">
              <a:solidFill>
                <a:srgbClr val="113D5C"/>
              </a:solidFill>
              <a:latin typeface="Noto Sans"/>
              <a:ea typeface="Noto Sans"/>
              <a:cs typeface="Noto Sans"/>
              <a:sym typeface="Noto Sans"/>
            </a:endParaRPr>
          </a:p>
          <a:p>
            <a:pPr indent="0" lvl="0" marL="0" rtl="0" algn="just">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*Both parent profiles will be updated to note the co-parent.*</a:t>
            </a:r>
            <a:endParaRPr sz="1200">
              <a:solidFill>
                <a:srgbClr val="113D5C"/>
              </a:solidFill>
              <a:latin typeface="Noto Sans"/>
              <a:ea typeface="Noto Sans"/>
              <a:cs typeface="Noto Sans"/>
              <a:sym typeface="Noto Sans"/>
            </a:endParaRPr>
          </a:p>
          <a:p>
            <a:pPr indent="0" lvl="0" marL="0" rtl="0" algn="l">
              <a:lnSpc>
                <a:spcPct val="100000"/>
              </a:lnSpc>
              <a:spcBef>
                <a:spcPts val="1200"/>
              </a:spcBef>
              <a:spcAft>
                <a:spcPts val="0"/>
              </a:spcAft>
              <a:buSzPts val="1400"/>
              <a:buNone/>
              <a:bidi/>
            </a:pPr>
          </a:p>
        </p:txBody>
      </p:sp>
      <p:sp>
        <p:nvSpPr>
          <p:cNvPr id="773" name="Google Shape;773;g2bb847491d1_0_14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bb847491d1_0_14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bidi/>
            </a:pPr>
            <a:r>
              <a:rPr>
                <a:rtl/>
              </a:rPr>
              <a:t>Closing Activity (10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bidi/>
            </a:pPr>
            <a:r>
              <a:rPr>
                <a:rtl/>
              </a:rP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Close with a goodbye activity. Allow participants to decide how they would like to end the session. This may be a prayer or a group clap.</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bidi/>
            </a:pPr>
            <a:r>
              <a:rPr>
                <a:rtl/>
              </a:rPr>
              <a:t>Instructions</a:t>
            </a:r>
            <a:endParaRPr sz="1200">
              <a:solidFill>
                <a:srgbClr val="113D5C"/>
              </a:solidFill>
              <a:latin typeface="Noto Sans SemiBold"/>
              <a:ea typeface="Noto Sans SemiBold"/>
              <a:cs typeface="Noto Sans SemiBold"/>
              <a:sym typeface="Noto Sans SemiBold"/>
            </a:endParaRPr>
          </a:p>
          <a:p>
            <a:pPr indent="-304800" lvl="0" marL="4572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Ask everyone to take a slow walk around the room.</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Invite them to reflect on what they've learned today.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Acknowledge that thoughts may wander; ask them to gently return to your voice.</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Allow 3 minutes of silent individual reflection.</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After 3 minutes, gather in a circle.</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Invite a volunteer to share an affirmation or something they learned today.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Continue clockwise, each person sharing briefly.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The facilitator can model sharing with a phrase like, "I'm impressed with your commitment for your girls, boys, and teens by showing up today."</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Thank everyone for sharing and conclude the session with enthusiasm: "Thank you for being part of Crianza con Conciencia +, applause for all!"</a:t>
            </a:r>
            <a:endParaRPr sz="1200">
              <a:solidFill>
                <a:srgbClr val="113D5C"/>
              </a:solidFill>
              <a:latin typeface="Noto Sans"/>
              <a:ea typeface="Noto Sans"/>
              <a:cs typeface="Noto Sans"/>
              <a:sym typeface="Noto Sans"/>
            </a:endParaRPr>
          </a:p>
          <a:p>
            <a:pPr indent="0" lvl="0" marL="0" rtl="0" algn="l">
              <a:lnSpc>
                <a:spcPct val="100000"/>
              </a:lnSpc>
              <a:spcBef>
                <a:spcPts val="1200"/>
              </a:spcBef>
              <a:spcAft>
                <a:spcPts val="0"/>
              </a:spcAft>
              <a:buSzPts val="1400"/>
              <a:buNone/>
              <a:bidi/>
            </a:pPr>
          </a:p>
        </p:txBody>
      </p:sp>
      <p:sp>
        <p:nvSpPr>
          <p:cNvPr id="779" name="Google Shape;779;g2bb847491d1_0_1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bb847491d1_0_1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Share the aims and benefits of being part of Crianza con Conciencia+ with the parents.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The Crianza con Conciencia+ programme is for parents with boys, girls, or teens between 2 and 17 years old.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bidi/>
            </a:pPr>
          </a:p>
        </p:txBody>
      </p:sp>
      <p:sp>
        <p:nvSpPr>
          <p:cNvPr id="334" name="Google Shape;334;g2bb847491d1_0_1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bbec03bd81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Clr>
                <a:schemeClr val="dk1"/>
              </a:buClr>
              <a:buSzPts val="1100"/>
              <a:buNone/>
              <a:defRPr sz="1200">
                <a:solidFill>
                  <a:srgbClr val="113D5C"/>
                </a:solidFill>
                <a:latin typeface="Noto Sans"/>
                <a:ea typeface="Noto Sans"/>
                <a:cs typeface="Noto Sans"/>
                <a:sym typeface="Noto Sans"/>
              </a:defRPr>
              <a:bidi/>
            </a:pPr>
            <a:r>
              <a:rPr>
                <a:rtl/>
              </a:rPr>
              <a:t>Remind the participants to </a:t>
            </a:r>
            <a:endParaRPr sz="1200">
              <a:solidFill>
                <a:srgbClr val="113D5C"/>
              </a:solidFill>
              <a:latin typeface="Noto Sans"/>
              <a:ea typeface="Noto Sans"/>
              <a:cs typeface="Noto Sans"/>
              <a:sym typeface="Noto Sans"/>
            </a:endParaRPr>
          </a:p>
          <a:p>
            <a:pPr indent="-279400" lvl="0" marL="457200"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Lookout for the next Crianza con Conciencia+ chatbot lesson. </a:t>
            </a:r>
            <a:endParaRPr sz="1200">
              <a:solidFill>
                <a:srgbClr val="113D5C"/>
              </a:solidFill>
              <a:latin typeface="Noto Sans"/>
              <a:ea typeface="Noto Sans"/>
              <a:cs typeface="Noto Sans"/>
              <a:sym typeface="Noto Sans"/>
            </a:endParaRPr>
          </a:p>
          <a:p>
            <a:pPr indent="-279400" lvl="0" marL="457200"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Sharing their experiences and challenges on the WhatsApp Support Group. </a:t>
            </a:r>
            <a:endParaRPr sz="1200">
              <a:solidFill>
                <a:srgbClr val="113D5C"/>
              </a:solidFill>
              <a:latin typeface="Noto Sans"/>
              <a:ea typeface="Noto Sans"/>
              <a:cs typeface="Noto Sans"/>
              <a:sym typeface="Noto Sans"/>
            </a:endParaRPr>
          </a:p>
          <a:p>
            <a:pPr indent="0" lvl="0" marL="0" rtl="0" algn="just">
              <a:lnSpc>
                <a:spcPct val="115000"/>
              </a:lnSpc>
              <a:spcBef>
                <a:spcPts val="600"/>
              </a:spcBef>
              <a:spcAft>
                <a:spcPts val="0"/>
              </a:spcAft>
              <a:buClr>
                <a:schemeClr val="dk1"/>
              </a:buClr>
              <a:buSzPts val="1100"/>
              <a:buNone/>
              <a:defRPr sz="1200">
                <a:solidFill>
                  <a:srgbClr val="113D5C"/>
                </a:solidFill>
                <a:latin typeface="Noto Sans"/>
                <a:ea typeface="Noto Sans"/>
                <a:cs typeface="Noto Sans"/>
                <a:sym typeface="Noto Sans"/>
              </a:defRPr>
              <a:bidi/>
            </a:pPr>
            <a:r>
              <a:rPr>
                <a:rtl/>
              </a:rPr>
              <a:t>Thank participants for the commitment they have made to each other by coming to the group! </a:t>
            </a:r>
            <a:endParaRPr sz="1200">
              <a:solidFill>
                <a:srgbClr val="113D5C"/>
              </a:solidFill>
              <a:latin typeface="Noto Sans"/>
              <a:ea typeface="Noto Sans"/>
              <a:cs typeface="Noto Sans"/>
              <a:sym typeface="Noto Sans"/>
            </a:endParaRPr>
          </a:p>
          <a:p>
            <a:pPr indent="-228600" lvl="0" marL="457200" rtl="0" algn="l">
              <a:lnSpc>
                <a:spcPct val="115000"/>
              </a:lnSpc>
              <a:spcBef>
                <a:spcPts val="1200"/>
              </a:spcBef>
              <a:spcAft>
                <a:spcPts val="1000"/>
              </a:spcAft>
              <a:buClr>
                <a:schemeClr val="dk1"/>
              </a:buClr>
              <a:buSzPts val="1100"/>
              <a:buNone/>
              <a:bidi/>
            </a:pPr>
          </a:p>
        </p:txBody>
      </p:sp>
      <p:sp>
        <p:nvSpPr>
          <p:cNvPr id="784" name="Google Shape;784;g2bbec03bd8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bb847491d1_0_14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l">
              <a:lnSpc>
                <a:spcPct val="100000"/>
              </a:lnSpc>
              <a:spcBef>
                <a:spcPts val="0"/>
              </a:spcBef>
              <a:spcAft>
                <a:spcPts val="0"/>
              </a:spcAft>
              <a:buSzPts val="1400"/>
              <a:buNone/>
              <a:bidi/>
            </a:pPr>
          </a:p>
        </p:txBody>
      </p:sp>
      <p:sp>
        <p:nvSpPr>
          <p:cNvPr id="801" name="Google Shape;801;g2bb847491d1_0_1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bbec03bd81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Now, when we say ‘parents’ and ‘parenting’, we mean someone who is caring for the boys, girls, or teens, whether that person is their biological parent or not. This includes any person who is a primary caregiver responsible for the wellbeing of the girl or boy.</a:t>
            </a:r>
            <a:endParaRPr>
              <a:solidFill>
                <a:schemeClr val="dk1"/>
              </a:solidFill>
            </a:endParaRPr>
          </a:p>
          <a:p>
            <a:pPr indent="0" lvl="0" marL="0" rtl="0" algn="l">
              <a:lnSpc>
                <a:spcPct val="100000"/>
              </a:lnSpc>
              <a:spcBef>
                <a:spcPts val="1200"/>
              </a:spcBef>
              <a:spcAft>
                <a:spcPts val="0"/>
              </a:spcAft>
              <a:buSzPts val="1400"/>
              <a:buNone/>
              <a:bidi/>
            </a:pPr>
          </a:p>
        </p:txBody>
      </p:sp>
      <p:sp>
        <p:nvSpPr>
          <p:cNvPr id="341" name="Google Shape;341;g2bbec03bd81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b847491d1_0_1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just">
              <a:lnSpc>
                <a:spcPct val="115000"/>
              </a:lnSpc>
              <a:spcBef>
                <a:spcPts val="0"/>
              </a:spcBef>
              <a:spcAft>
                <a:spcPts val="1200"/>
              </a:spcAft>
              <a:buClr>
                <a:schemeClr val="dk1"/>
              </a:buClr>
              <a:buSzPts val="1100"/>
              <a:buFont typeface="Arial"/>
              <a:buNone/>
              <a:defRPr sz="1200">
                <a:solidFill>
                  <a:srgbClr val="113D5C"/>
                </a:solidFill>
                <a:latin typeface="Noto Sans"/>
                <a:ea typeface="Noto Sans"/>
                <a:cs typeface="Noto Sans"/>
                <a:sym typeface="Noto Sans"/>
              </a:defRPr>
              <a:bidi/>
            </a:pPr>
            <a:r>
              <a:rPr>
                <a:rtl/>
              </a:rPr>
              <a:t>The lesson of Crianza con Conciencia+ is to help build open, caring and trusting relationships between caregivers and their boys, girls, or teens. When we have healthy and positive relations, they help parents to keep their boys, girls, or teens safe and support their growth and development.</a:t>
            </a:r>
          </a:p>
        </p:txBody>
      </p:sp>
      <p:sp>
        <p:nvSpPr>
          <p:cNvPr id="348" name="Google Shape;348;g2bb847491d1_0_1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bb847491d1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bb847491d1_0_1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r>
              <a:rPr>
                <a:rtl/>
              </a:rPr>
              <a:t>Crianza con Conciencia+ has three parts: </a:t>
            </a:r>
            <a:br>
              <a:rPr lang="en-US"/>
            </a:br>
            <a:br>
              <a:rPr lang="en-US"/>
            </a:br>
            <a:r>
              <a:rPr>
                <a:rtl/>
              </a:rPr>
              <a:t>1. The in-person onboarding session, that you are a part of right now </a:t>
            </a:r>
          </a:p>
          <a:p>
            <a:pPr indent="0" lvl="0" marL="0" rtl="0" algn="l">
              <a:lnSpc>
                <a:spcPct val="100000"/>
              </a:lnSpc>
              <a:spcBef>
                <a:spcPts val="0"/>
              </a:spcBef>
              <a:spcAft>
                <a:spcPts val="0"/>
              </a:spcAft>
              <a:buSzPts val="1100"/>
              <a:buNone/>
              <a:bidi/>
            </a:pPr>
            <a:r>
              <a:rPr>
                <a:rtl/>
              </a:rPr>
              <a:t>2. Courses on chatbot on WhatsApp where you will learn tips on how to improve your relationship with your girl, boy, or teen. </a:t>
            </a:r>
          </a:p>
          <a:p>
            <a:pPr indent="0" lvl="0" marL="0" rtl="0" algn="l">
              <a:lnSpc>
                <a:spcPct val="100000"/>
              </a:lnSpc>
              <a:spcBef>
                <a:spcPts val="0"/>
              </a:spcBef>
              <a:spcAft>
                <a:spcPts val="0"/>
              </a:spcAft>
              <a:buSzPts val="1100"/>
              <a:buNone/>
              <a:bidi/>
            </a:pPr>
            <a:r>
              <a:rPr>
                <a:rtl/>
              </a:rPr>
              <a:t>3. A WhatsApp group with other parents and facilitators to ask questions, and discuss parenting topics. </a:t>
            </a:r>
          </a:p>
          <a:p>
            <a:pPr indent="0" lvl="0" marL="0" rtl="0" algn="l">
              <a:lnSpc>
                <a:spcPct val="100000"/>
              </a:lnSpc>
              <a:spcBef>
                <a:spcPts val="0"/>
              </a:spcBef>
              <a:spcAft>
                <a:spcPts val="0"/>
              </a:spcAft>
              <a:buSzPts val="1100"/>
              <a:buNone/>
              <a:bidi/>
            </a:pPr>
            <a:endParaRPr b="0" i="0" sz="1100" u="none" cap="none" strike="noStrike">
              <a:solidFill>
                <a:srgbClr val="000000"/>
              </a:solidFill>
              <a:latin typeface="Arial"/>
              <a:ea typeface="Arial"/>
              <a:cs typeface="Arial"/>
              <a:sym typeface="Arial"/>
            </a:endParaRPr>
          </a:p>
          <a:p>
            <a:pPr indent="0" lvl="0" marL="0" rtl="0" algn="just">
              <a:lnSpc>
                <a:spcPct val="150000"/>
              </a:lnSpc>
              <a:spcBef>
                <a:spcPts val="0"/>
              </a:spcBef>
              <a:spcAft>
                <a:spcPts val="0"/>
              </a:spcAft>
              <a:buSzPts val="1100"/>
              <a:buNone/>
              <a:bidi/>
            </a:pPr>
            <a:endParaRPr b="1">
              <a:solidFill>
                <a:schemeClr val="dk1"/>
              </a:solidFill>
            </a:endParaRPr>
          </a:p>
          <a:p>
            <a:pPr indent="0" lvl="0" marL="0" rtl="0" algn="just">
              <a:lnSpc>
                <a:spcPct val="150000"/>
              </a:lnSpc>
              <a:spcBef>
                <a:spcPts val="1200"/>
              </a:spcBef>
              <a:spcAft>
                <a:spcPts val="0"/>
              </a:spcAft>
              <a:buSzPts val="1100"/>
              <a:buNone/>
              <a:bidi/>
            </a:pPr>
            <a:endParaRPr sz="1200">
              <a:solidFill>
                <a:schemeClr val="dk1"/>
              </a:solidFill>
            </a:endParaRPr>
          </a:p>
          <a:p>
            <a:pPr indent="0" lvl="0" marL="0" rtl="0" algn="just">
              <a:lnSpc>
                <a:spcPct val="150000"/>
              </a:lnSpc>
              <a:spcBef>
                <a:spcPts val="1200"/>
              </a:spcBef>
              <a:spcAft>
                <a:spcPts val="1200"/>
              </a:spcAft>
              <a:buClr>
                <a:schemeClr val="dk1"/>
              </a:buClr>
              <a:buSzPts val="1100"/>
              <a:buFont typeface="Arial"/>
              <a:buNone/>
              <a:bidi/>
            </a:pP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bb847491d1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2bb847491d1_0_1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Parents receive daily parenting tips via WhatsApp to help them with their relationship with their girl, boy, or teen (requiring only 5 minutes per day). Parents will receive 5 lessons on improving their relationship with their girl, boy, or teen: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bidi/>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bb847491d1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2bb847491d1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50000"/>
              </a:lnSpc>
              <a:spcBef>
                <a:spcPts val="0"/>
              </a:spcBef>
              <a:spcAft>
                <a:spcPts val="1200"/>
              </a:spcAft>
              <a:buSzPts val="1100"/>
              <a:buNone/>
              <a:defRPr sz="1200">
                <a:solidFill>
                  <a:schemeClr val="dk1"/>
                </a:solidFill>
              </a:defRPr>
              <a:bidi/>
            </a:pPr>
            <a:r>
              <a:rPr>
                <a:rtl/>
              </a:rPr>
              <a:t>Share the name and the objective of each lesson with the parents.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9.png"/><Relationship Id="rId4" Type="http://schemas.openxmlformats.org/officeDocument/2006/relationships/image" Target="../media/image21.png"/><Relationship Id="rId5"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5.png"/><Relationship Id="rId4"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 Id="rId6" Type="http://schemas.openxmlformats.org/officeDocument/2006/relationships/image" Target="../media/image3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64" name="Shape 64"/>
        <p:cNvGrpSpPr/>
        <p:nvPr/>
      </p:nvGrpSpPr>
      <p:grpSpPr>
        <a:xfrm>
          <a:off x="0" y="0"/>
          <a:ext cx="0" cy="0"/>
          <a:chOff x="0" y="0"/>
          <a:chExt cx="0" cy="0"/>
        </a:xfrm>
      </p:grpSpPr>
      <p:sp>
        <p:nvSpPr>
          <p:cNvPr id="65" name="Google Shape;65;p1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67" name="Google Shape;67;p1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68" name="Google Shape;68;p1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69" name="Google Shape;69;p1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70" name="Google Shape;70;p1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2" name="Google Shape;72;p1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3" name="Google Shape;73;p1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1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77" name="Google Shape;77;p1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78" name="Google Shape;78;p1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79" name="Shape 79"/>
        <p:cNvGrpSpPr/>
        <p:nvPr/>
      </p:nvGrpSpPr>
      <p:grpSpPr>
        <a:xfrm>
          <a:off x="0" y="0"/>
          <a:ext cx="0" cy="0"/>
          <a:chOff x="0" y="0"/>
          <a:chExt cx="0" cy="0"/>
        </a:xfrm>
      </p:grpSpPr>
      <p:pic>
        <p:nvPicPr>
          <p:cNvPr id="80" name="Google Shape;80;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81" name="Google Shape;81;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82" name="Google Shape;82;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83" name="Google Shape;83;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4" name="Google Shape;84;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85" name="Google Shape;85;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86"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8" name="Google Shape;88;p20"/>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89" name="Google Shape;89;p20"/>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0" name="Google Shape;90;p20"/>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1" name="Google Shape;91;p20"/>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2" name="Google Shape;92;p20"/>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94"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6" name="Google Shape;96;p22"/>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97" name="Google Shape;97;p22"/>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
        <p:nvSpPr>
          <p:cNvPr id="98" name="Google Shape;98;p22"/>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
        <p:nvSpPr>
          <p:cNvPr id="99" name="Google Shape;99;p22"/>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
        <p:nvSpPr>
          <p:cNvPr id="100" name="Google Shape;100;p22"/>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101" name="Shape 101"/>
        <p:cNvGrpSpPr/>
        <p:nvPr/>
      </p:nvGrpSpPr>
      <p:grpSpPr>
        <a:xfrm>
          <a:off x="0" y="0"/>
          <a:ext cx="0" cy="0"/>
          <a:chOff x="0" y="0"/>
          <a:chExt cx="0" cy="0"/>
        </a:xfrm>
      </p:grpSpPr>
      <p:pic>
        <p:nvPicPr>
          <p:cNvPr id="102" name="Google Shape;102;p23"/>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03" name="Google Shape;103;p23"/>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4" name="Google Shape;104;p23"/>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5" name="Google Shape;105;p23"/>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pic>
        <p:nvPicPr>
          <p:cNvPr id="106" name="Google Shape;106;p23"/>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7" name="Google Shape;107;p23"/>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108" name="Shape 108"/>
        <p:cNvGrpSpPr/>
        <p:nvPr/>
      </p:nvGrpSpPr>
      <p:grpSpPr>
        <a:xfrm>
          <a:off x="0" y="0"/>
          <a:ext cx="0" cy="0"/>
          <a:chOff x="0" y="0"/>
          <a:chExt cx="0" cy="0"/>
        </a:xfrm>
      </p:grpSpPr>
      <p:pic>
        <p:nvPicPr>
          <p:cNvPr id="109" name="Google Shape;109;p2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10" name="Google Shape;110;p24"/>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111" name="Google Shape;111;p24"/>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
        <p:nvSpPr>
          <p:cNvPr id="112" name="Google Shape;112;p24"/>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
        <p:nvSpPr>
          <p:cNvPr id="113" name="Google Shape;113;p24"/>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
        <p:nvSpPr>
          <p:cNvPr id="114" name="Google Shape;114;p24"/>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pic>
        <p:nvPicPr>
          <p:cNvPr id="115" name="Google Shape;115;p24"/>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116" name="Google Shape;116;p24"/>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
        <p:nvSpPr>
          <p:cNvPr id="117" name="Google Shape;117;p24"/>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
        <p:nvSpPr>
          <p:cNvPr id="118" name="Google Shape;118;p24"/>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
        <p:nvSpPr>
          <p:cNvPr id="119" name="Google Shape;119;p24"/>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120"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2" name="Google Shape;122;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3" name="Google Shape;123;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4" name="Google Shape;124;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pic>
        <p:nvPicPr>
          <p:cNvPr id="125" name="Google Shape;125;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6" name="Google Shape;126;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127" name="Shape 127"/>
        <p:cNvGrpSpPr/>
        <p:nvPr/>
      </p:nvGrpSpPr>
      <p:grpSpPr>
        <a:xfrm>
          <a:off x="0" y="0"/>
          <a:ext cx="0" cy="0"/>
          <a:chOff x="0" y="0"/>
          <a:chExt cx="0" cy="0"/>
        </a:xfrm>
      </p:grpSpPr>
      <p:pic>
        <p:nvPicPr>
          <p:cNvPr id="128" name="Google Shape;128;p26"/>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9" name="Google Shape;129;p26"/>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30" name="Google Shape;130;p26"/>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31" name="Google Shape;131;p26"/>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pic>
        <p:nvPicPr>
          <p:cNvPr id="132" name="Google Shape;132;p26"/>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33" name="Google Shape;133;p26"/>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34" name="Shape 134"/>
        <p:cNvGrpSpPr/>
        <p:nvPr/>
      </p:nvGrpSpPr>
      <p:grpSpPr>
        <a:xfrm>
          <a:off x="0" y="0"/>
          <a:ext cx="0" cy="0"/>
          <a:chOff x="0" y="0"/>
          <a:chExt cx="0" cy="0"/>
        </a:xfrm>
      </p:grpSpPr>
      <p:pic>
        <p:nvPicPr>
          <p:cNvPr id="135" name="Google Shape;135;p2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36" name="Google Shape;136;p27"/>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37" name="Google Shape;137;p27"/>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8" name="Google Shape;138;p27"/>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9" name="Google Shape;139;p27"/>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40" name="Google Shape;140;p27"/>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1" name="Google Shape;141;p27"/>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42" name="Shape 142"/>
        <p:cNvGrpSpPr/>
        <p:nvPr/>
      </p:nvGrpSpPr>
      <p:grpSpPr>
        <a:xfrm>
          <a:off x="0" y="0"/>
          <a:ext cx="0" cy="0"/>
          <a:chOff x="0" y="0"/>
          <a:chExt cx="0" cy="0"/>
        </a:xfrm>
      </p:grpSpPr>
      <p:sp>
        <p:nvSpPr>
          <p:cNvPr id="143" name="Google Shape;143;p28"/>
          <p:cNvSpPr/>
          <p:nvPr>
            <p:ph idx="2" type="pic"/>
          </p:nvPr>
        </p:nvSpPr>
        <p:spPr>
          <a:xfrm>
            <a:off x="61" y="0"/>
            <a:ext cx="3704100" cy="4403100"/>
          </a:xfrm>
          <a:prstGeom prst="rect">
            <a:avLst/>
          </a:prstGeom>
          <a:noFill/>
          <a:ln>
            <a:noFill/>
          </a:ln>
        </p:spPr>
      </p:sp>
      <p:sp>
        <p:nvSpPr>
          <p:cNvPr id="144" name="Google Shape;144;p28"/>
          <p:cNvSpPr/>
          <p:nvPr>
            <p:ph idx="3" type="pic"/>
          </p:nvPr>
        </p:nvSpPr>
        <p:spPr>
          <a:xfrm>
            <a:off x="5439966" y="0"/>
            <a:ext cx="3704100" cy="4403100"/>
          </a:xfrm>
          <a:prstGeom prst="rect">
            <a:avLst/>
          </a:prstGeom>
          <a:noFill/>
          <a:ln>
            <a:noFill/>
          </a:ln>
        </p:spPr>
      </p:sp>
      <p:pic>
        <p:nvPicPr>
          <p:cNvPr id="145" name="Google Shape;145;p28"/>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46" name="Google Shape;146;p28"/>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7" name="Google Shape;147;p28"/>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48" name="Google Shape;148;p28"/>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49" name="Google Shape;149;p28"/>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51" name="Shape 151"/>
        <p:cNvGrpSpPr/>
        <p:nvPr/>
      </p:nvGrpSpPr>
      <p:grpSpPr>
        <a:xfrm>
          <a:off x="0" y="0"/>
          <a:ext cx="0" cy="0"/>
          <a:chOff x="0" y="0"/>
          <a:chExt cx="0" cy="0"/>
        </a:xfrm>
      </p:grpSpPr>
      <p:pic>
        <p:nvPicPr>
          <p:cNvPr id="152" name="Google Shape;152;p2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53" name="Google Shape;153;p2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54" name="Google Shape;154;p2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55" name="Google Shape;155;p2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56" name="Google Shape;156;p2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57" name="Google Shape;157;p2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58" name="Shape 158"/>
        <p:cNvGrpSpPr/>
        <p:nvPr/>
      </p:nvGrpSpPr>
      <p:grpSpPr>
        <a:xfrm>
          <a:off x="0" y="0"/>
          <a:ext cx="0" cy="0"/>
          <a:chOff x="0" y="0"/>
          <a:chExt cx="0" cy="0"/>
        </a:xfrm>
      </p:grpSpPr>
      <p:sp>
        <p:nvSpPr>
          <p:cNvPr id="159" name="Google Shape;159;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1" name="Google Shape;161;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2" name="Google Shape;162;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63" name="Google Shape;163;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64" name="Google Shape;164;p30"/>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65" name="Shape 165"/>
        <p:cNvGrpSpPr/>
        <p:nvPr/>
      </p:nvGrpSpPr>
      <p:grpSpPr>
        <a:xfrm>
          <a:off x="0" y="0"/>
          <a:ext cx="0" cy="0"/>
          <a:chOff x="0" y="0"/>
          <a:chExt cx="0" cy="0"/>
        </a:xfrm>
      </p:grpSpPr>
      <p:sp>
        <p:nvSpPr>
          <p:cNvPr id="166" name="Google Shape;166;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8" name="Google Shape;168;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9" name="Google Shape;169;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0" name="Google Shape;170;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1" name="Google Shape;171;p31"/>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2" name="Google Shape;172;p31"/>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73" name="Shape 173"/>
        <p:cNvGrpSpPr/>
        <p:nvPr/>
      </p:nvGrpSpPr>
      <p:grpSpPr>
        <a:xfrm>
          <a:off x="0" y="0"/>
          <a:ext cx="0" cy="0"/>
          <a:chOff x="0" y="0"/>
          <a:chExt cx="0" cy="0"/>
        </a:xfrm>
      </p:grpSpPr>
      <p:sp>
        <p:nvSpPr>
          <p:cNvPr id="174" name="Google Shape;174;p32"/>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32"/>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76" name="Google Shape;176;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7" name="Google Shape;177;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8" name="Google Shape;178;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9" name="Google Shape;179;p32"/>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2"/>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81" name="Shape 181"/>
        <p:cNvGrpSpPr/>
        <p:nvPr/>
      </p:nvGrpSpPr>
      <p:grpSpPr>
        <a:xfrm>
          <a:off x="0" y="0"/>
          <a:ext cx="0" cy="0"/>
          <a:chOff x="0" y="0"/>
          <a:chExt cx="0" cy="0"/>
        </a:xfrm>
      </p:grpSpPr>
      <p:sp>
        <p:nvSpPr>
          <p:cNvPr id="182" name="Google Shape;182;p33"/>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33"/>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4" name="Google Shape;184;p33"/>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5" name="Google Shape;185;p33"/>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6" name="Google Shape;186;p33"/>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87" name="Google Shape;187;p33"/>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 name="Google Shape;188;p33"/>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 name="Google Shape;189;p33"/>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0" name="Google Shape;190;p33"/>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3"/>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3"/>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3"/>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3"/>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3"/>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96" name="Shape 196"/>
        <p:cNvGrpSpPr/>
        <p:nvPr/>
      </p:nvGrpSpPr>
      <p:grpSpPr>
        <a:xfrm>
          <a:off x="0" y="0"/>
          <a:ext cx="0" cy="0"/>
          <a:chOff x="0" y="0"/>
          <a:chExt cx="0" cy="0"/>
        </a:xfrm>
      </p:grpSpPr>
      <p:sp>
        <p:nvSpPr>
          <p:cNvPr id="197" name="Google Shape;197;p34"/>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8" name="Google Shape;198;p34"/>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99" name="Google Shape;199;p34"/>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0" name="Google Shape;200;p34"/>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1" name="Google Shape;201;p34"/>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2" name="Google Shape;202;p34"/>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3" name="Google Shape;203;p34"/>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4" name="Google Shape;204;p34"/>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5" name="Google Shape;205;p34"/>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4"/>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4"/>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4"/>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4"/>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4"/>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4"/>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4"/>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3" name="Google Shape;213;p34"/>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14" name="Shape 214"/>
        <p:cNvGrpSpPr/>
        <p:nvPr/>
      </p:nvGrpSpPr>
      <p:grpSpPr>
        <a:xfrm>
          <a:off x="0" y="0"/>
          <a:ext cx="0" cy="0"/>
          <a:chOff x="0" y="0"/>
          <a:chExt cx="0" cy="0"/>
        </a:xfrm>
      </p:grpSpPr>
      <p:sp>
        <p:nvSpPr>
          <p:cNvPr id="215" name="Google Shape;215;p35"/>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16" name="Google Shape;216;p35"/>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17" name="Google Shape;217;p35"/>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18" name="Google Shape;218;p35"/>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19" name="Google Shape;219;p35"/>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20" name="Google Shape;220;p35"/>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1" name="Google Shape;221;p35"/>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2" name="Google Shape;222;p35"/>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3" name="Google Shape;223;p35"/>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 name="Google Shape;224;p35"/>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5" name="Google Shape;225;p35"/>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6" name="Google Shape;226;p35"/>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27" name="Google Shape;227;p35"/>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28" name="Google Shape;228;p35"/>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229" name="Shape 229"/>
        <p:cNvGrpSpPr/>
        <p:nvPr/>
      </p:nvGrpSpPr>
      <p:grpSpPr>
        <a:xfrm>
          <a:off x="0" y="0"/>
          <a:ext cx="0" cy="0"/>
          <a:chOff x="0" y="0"/>
          <a:chExt cx="0" cy="0"/>
        </a:xfrm>
      </p:grpSpPr>
      <p:sp>
        <p:nvSpPr>
          <p:cNvPr id="230" name="Google Shape;230;p3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3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2" name="Google Shape;232;p3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3" name="Google Shape;233;p3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4" name="Google Shape;234;p3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5" name="Google Shape;235;p36"/>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36"/>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7" name="Google Shape;237;p36"/>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8" name="Google Shape;238;p36"/>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6"/>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6"/>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6"/>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6"/>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3" name="Google Shape;243;p36"/>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4" name="Google Shape;244;p36"/>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45" name="Google Shape;245;p36"/>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46" name="Google Shape;246;p36"/>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3" name="Shape 25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55" name="Shape 255"/>
        <p:cNvGrpSpPr/>
        <p:nvPr/>
      </p:nvGrpSpPr>
      <p:grpSpPr>
        <a:xfrm>
          <a:off x="0" y="0"/>
          <a:ext cx="0" cy="0"/>
          <a:chOff x="0" y="0"/>
          <a:chExt cx="0" cy="0"/>
        </a:xfrm>
      </p:grpSpPr>
      <p:pic>
        <p:nvPicPr>
          <p:cNvPr id="256" name="Google Shape;256;p4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57" name="Google Shape;257;p4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58" name="Google Shape;258;p4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59" name="Google Shape;259;p4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pic>
        <p:nvPicPr>
          <p:cNvPr id="260" name="Google Shape;260;p4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61" name="Google Shape;261;p4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62" name="Shape 262"/>
        <p:cNvGrpSpPr/>
        <p:nvPr/>
      </p:nvGrpSpPr>
      <p:grpSpPr>
        <a:xfrm>
          <a:off x="0" y="0"/>
          <a:ext cx="0" cy="0"/>
          <a:chOff x="0" y="0"/>
          <a:chExt cx="0" cy="0"/>
        </a:xfrm>
      </p:grpSpPr>
      <p:sp>
        <p:nvSpPr>
          <p:cNvPr id="263" name="Google Shape;263;p4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65" name="Google Shape;265;p4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66" name="Google Shape;266;p4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67" name="Google Shape;267;p4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68" name="Google Shape;268;p42"/>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9" name="Google Shape;269;p42"/>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0" name="Google Shape;270;p42"/>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1" name="Google Shape;271;p42"/>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2" name="Google Shape;272;p42"/>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3" name="Google Shape;273;p42"/>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74" name="Google Shape;274;p4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75" name="Google Shape;275;p42"/>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76" name="Google Shape;276;p42"/>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77" name="Shape 277"/>
        <p:cNvGrpSpPr/>
        <p:nvPr/>
      </p:nvGrpSpPr>
      <p:grpSpPr>
        <a:xfrm>
          <a:off x="0" y="0"/>
          <a:ext cx="0" cy="0"/>
          <a:chOff x="0" y="0"/>
          <a:chExt cx="0" cy="0"/>
        </a:xfrm>
      </p:grpSpPr>
      <p:pic>
        <p:nvPicPr>
          <p:cNvPr id="278" name="Google Shape;278;p4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79" name="Google Shape;279;p43"/>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80" name="Google Shape;280;p43"/>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1" name="Google Shape;281;p43"/>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2" name="Google Shape;282;p43"/>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3" name="Google Shape;283;p43"/>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9" name="Shape 289"/>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0" name="Shape 29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6" name="Shape 296"/>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7" name="Shape 297"/>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 title and description">
    <p:spTree>
      <p:nvGrpSpPr>
        <p:cNvPr id="298" name="Shape 298"/>
        <p:cNvGrpSpPr/>
        <p:nvPr/>
      </p:nvGrpSpPr>
      <p:grpSpPr>
        <a:xfrm>
          <a:off x="0" y="0"/>
          <a:ext cx="0" cy="0"/>
          <a:chOff x="0" y="0"/>
          <a:chExt cx="0" cy="0"/>
        </a:xfrm>
      </p:grpSpPr>
      <p:sp>
        <p:nvSpPr>
          <p:cNvPr id="299" name="Google Shape;299;p50"/>
          <p:cNvSpPr txBox="1"/>
          <p:nvPr>
            <p:ph idx="12" type="sldNum"/>
          </p:nvPr>
        </p:nvSpPr>
        <p:spPr>
          <a:xfrm>
            <a:off x="8472457" y="4663216"/>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00" name="Google Shape;300;p50"/>
          <p:cNvSpPr/>
          <p:nvPr/>
        </p:nvSpPr>
        <p:spPr>
          <a:xfrm>
            <a:off x="8907236" y="0"/>
            <a:ext cx="236700" cy="51435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01" name="Google Shape;301;p50"/>
          <p:cNvSpPr/>
          <p:nvPr/>
        </p:nvSpPr>
        <p:spPr>
          <a:xfrm>
            <a:off x="0" y="0"/>
            <a:ext cx="236700" cy="7104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and description">
  <p:cSld name="1_Section title and description">
    <p:spTree>
      <p:nvGrpSpPr>
        <p:cNvPr id="302" name="Shape 302"/>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3" name="Shape 303"/>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showMasterSp="0">
  <p:cSld name="Title &amp; Bullets">
    <p:bg>
      <p:bgPr>
        <a:solidFill>
          <a:schemeClr val="lt1"/>
        </a:solidFill>
      </p:bgPr>
    </p:bg>
    <p:spTree>
      <p:nvGrpSpPr>
        <p:cNvPr id="304" name="Shape 304"/>
        <p:cNvGrpSpPr/>
        <p:nvPr/>
      </p:nvGrpSpPr>
      <p:grpSpPr>
        <a:xfrm>
          <a:off x="0" y="0"/>
          <a:ext cx="0" cy="0"/>
          <a:chOff x="0" y="0"/>
          <a:chExt cx="0" cy="0"/>
        </a:xfrm>
      </p:grpSpPr>
      <p:cxnSp>
        <p:nvCxnSpPr>
          <p:cNvPr id="305" name="Google Shape;305;p53"/>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306" name="Google Shape;306;p53"/>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307" name="Google Shape;307;p53"/>
          <p:cNvPicPr preferRelativeResize="0"/>
          <p:nvPr/>
        </p:nvPicPr>
        <p:blipFill rotWithShape="1">
          <a:blip r:embed="rId2">
            <a:alphaModFix/>
          </a:blip>
          <a:srcRect b="0" l="0" r="0" t="0"/>
          <a:stretch/>
        </p:blipFill>
        <p:spPr>
          <a:xfrm>
            <a:off x="8068234" y="4624571"/>
            <a:ext cx="499409" cy="420664"/>
          </a:xfrm>
          <a:prstGeom prst="rect">
            <a:avLst/>
          </a:prstGeom>
          <a:noFill/>
          <a:ln>
            <a:noFill/>
          </a:ln>
        </p:spPr>
      </p:pic>
      <p:cxnSp>
        <p:nvCxnSpPr>
          <p:cNvPr id="308" name="Google Shape;308;p53"/>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Diagram or Organization Chart">
  <p:cSld name="1_Title and Diagram or Organization Chart">
    <p:spTree>
      <p:nvGrpSpPr>
        <p:cNvPr id="309" name="Shape 309"/>
        <p:cNvGrpSpPr/>
        <p:nvPr/>
      </p:nvGrpSpPr>
      <p:grpSpPr>
        <a:xfrm>
          <a:off x="0" y="0"/>
          <a:ext cx="0" cy="0"/>
          <a:chOff x="0" y="0"/>
          <a:chExt cx="0" cy="0"/>
        </a:xfrm>
      </p:grpSpPr>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theme" Target="../theme/theme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theme" Target="../theme/theme3.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rtlCol="true">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a:pPr>
              <a:bidi/>
            </a:pPr>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rtlCol="true">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a:pPr>
              <a:bidi/>
            </a:pPr>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rtlCol="true">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bidi/>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cxnSp>
        <p:nvCxnSpPr>
          <p:cNvPr id="58" name="Google Shape;58;p15"/>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9" name="Google Shape;59;p15"/>
          <p:cNvSpPr txBox="1"/>
          <p:nvPr/>
        </p:nvSpPr>
        <p:spPr>
          <a:xfrm>
            <a:off x="6280602" y="4861798"/>
            <a:ext cx="2743200" cy="269400"/>
          </a:xfrm>
          <a:prstGeom prst="rect">
            <a:avLst/>
          </a:prstGeom>
          <a:noFill/>
          <a:ln>
            <a:noFill/>
          </a:ln>
        </p:spPr>
        <p:txBody>
          <a:bodyPr anchorCtr="0" anchor="t" bIns="45700" lIns="91425" spcFirstLastPara="1" rIns="91425" wrap="square" tIns="45700" rtlCol="true">
            <a:noAutofit/>
          </a:bodyPr>
          <a:lstStyle/>
          <a:p>
            <a:pPr indent="0" lvl="0" marL="0" marR="0" rtl="0" algn="r">
              <a:lnSpc>
                <a:spcPct val="100000"/>
              </a:lnSpc>
              <a:spcBef>
                <a:spcPts val="0"/>
              </a:spcBef>
              <a:spcAft>
                <a:spcPts val="0"/>
              </a:spcAft>
              <a:buClr>
                <a:srgbClr val="000000"/>
              </a:buClr>
              <a:buSzPts val="1000"/>
              <a:buFont typeface="Arial"/>
              <a:buNone/>
              <a:bidi/>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0" name="Google Shape;60;p15"/>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1" name="Google Shape;61;p15"/>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8" name="Shape 248"/>
        <p:cNvGrpSpPr/>
        <p:nvPr/>
      </p:nvGrpSpPr>
      <p:grpSpPr>
        <a:xfrm>
          <a:off x="0" y="0"/>
          <a:ext cx="0" cy="0"/>
          <a:chOff x="0" y="0"/>
          <a:chExt cx="0" cy="0"/>
        </a:xfrm>
      </p:grpSpPr>
      <p:cxnSp>
        <p:nvCxnSpPr>
          <p:cNvPr id="249" name="Google Shape;249;p38"/>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0" name="Google Shape;250;p38"/>
          <p:cNvSpPr txBox="1"/>
          <p:nvPr/>
        </p:nvSpPr>
        <p:spPr>
          <a:xfrm>
            <a:off x="6280602" y="4861798"/>
            <a:ext cx="2743200" cy="269400"/>
          </a:xfrm>
          <a:prstGeom prst="rect">
            <a:avLst/>
          </a:prstGeom>
          <a:noFill/>
          <a:ln>
            <a:noFill/>
          </a:ln>
        </p:spPr>
        <p:txBody>
          <a:bodyPr anchorCtr="0" anchor="t" bIns="45700" lIns="91425" spcFirstLastPara="1" rIns="91425" wrap="square" tIns="45700" rtlCol="true">
            <a:noAutofit/>
          </a:bodyPr>
          <a:lstStyle/>
          <a:p>
            <a:pPr indent="0" lvl="0" marL="0" marR="0" rtl="0" algn="r">
              <a:lnSpc>
                <a:spcPct val="100000"/>
              </a:lnSpc>
              <a:spcBef>
                <a:spcPts val="0"/>
              </a:spcBef>
              <a:spcAft>
                <a:spcPts val="0"/>
              </a:spcAft>
              <a:buClr>
                <a:srgbClr val="000000"/>
              </a:buClr>
              <a:buSzPts val="1000"/>
              <a:buFont typeface="Arial"/>
              <a:buNone/>
              <a:bidi/>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1" name="Google Shape;251;p38"/>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2" name="Google Shape;252;p38"/>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4" name="Shape 284"/>
        <p:cNvGrpSpPr/>
        <p:nvPr/>
      </p:nvGrpSpPr>
      <p:grpSpPr>
        <a:xfrm>
          <a:off x="0" y="0"/>
          <a:ext cx="0" cy="0"/>
          <a:chOff x="0" y="0"/>
          <a:chExt cx="0" cy="0"/>
        </a:xfrm>
      </p:grpSpPr>
      <p:cxnSp>
        <p:nvCxnSpPr>
          <p:cNvPr id="285" name="Google Shape;285;p4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86" name="Google Shape;286;p44"/>
          <p:cNvSpPr txBox="1"/>
          <p:nvPr/>
        </p:nvSpPr>
        <p:spPr>
          <a:xfrm>
            <a:off x="6280602" y="4861798"/>
            <a:ext cx="2743200" cy="269400"/>
          </a:xfrm>
          <a:prstGeom prst="rect">
            <a:avLst/>
          </a:prstGeom>
          <a:noFill/>
          <a:ln>
            <a:noFill/>
          </a:ln>
        </p:spPr>
        <p:txBody>
          <a:bodyPr anchorCtr="0" anchor="t" bIns="45700" lIns="91425" spcFirstLastPara="1" rIns="91425" wrap="square" tIns="45700" rtlCol="true">
            <a:noAutofit/>
          </a:bodyPr>
          <a:lstStyle/>
          <a:p>
            <a:pPr indent="0" lvl="0" marL="0" marR="0" rtl="0" algn="r">
              <a:lnSpc>
                <a:spcPct val="100000"/>
              </a:lnSpc>
              <a:spcBef>
                <a:spcPts val="0"/>
              </a:spcBef>
              <a:spcAft>
                <a:spcPts val="0"/>
              </a:spcAft>
              <a:buClr>
                <a:srgbClr val="000000"/>
              </a:buClr>
              <a:buSzPts val="1000"/>
              <a:buFont typeface="Arial"/>
              <a:buNone/>
              <a:bidi/>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87" name="Google Shape;287;p4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88" name="Google Shape;288;p44"/>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7" r:id="rId2"/>
    <p:sldLayoutId id="2147483688"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1" name="Shape 291"/>
        <p:cNvGrpSpPr/>
        <p:nvPr/>
      </p:nvGrpSpPr>
      <p:grpSpPr>
        <a:xfrm>
          <a:off x="0" y="0"/>
          <a:ext cx="0" cy="0"/>
          <a:chOff x="0" y="0"/>
          <a:chExt cx="0" cy="0"/>
        </a:xfrm>
      </p:grpSpPr>
      <p:cxnSp>
        <p:nvCxnSpPr>
          <p:cNvPr id="292" name="Google Shape;292;p47"/>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93" name="Google Shape;293;p47"/>
          <p:cNvSpPr txBox="1"/>
          <p:nvPr/>
        </p:nvSpPr>
        <p:spPr>
          <a:xfrm>
            <a:off x="6280602" y="4861798"/>
            <a:ext cx="2743200" cy="269400"/>
          </a:xfrm>
          <a:prstGeom prst="rect">
            <a:avLst/>
          </a:prstGeom>
          <a:noFill/>
          <a:ln>
            <a:noFill/>
          </a:ln>
        </p:spPr>
        <p:txBody>
          <a:bodyPr anchorCtr="0" anchor="t" bIns="45700" lIns="91425" spcFirstLastPara="1" rIns="91425" wrap="square" tIns="45700" rtlCol="true">
            <a:noAutofit/>
          </a:bodyPr>
          <a:lstStyle/>
          <a:p>
            <a:pPr indent="0" lvl="0" marL="0" marR="0" rtl="0" algn="r">
              <a:lnSpc>
                <a:spcPct val="100000"/>
              </a:lnSpc>
              <a:spcBef>
                <a:spcPts val="0"/>
              </a:spcBef>
              <a:spcAft>
                <a:spcPts val="0"/>
              </a:spcAft>
              <a:buClr>
                <a:srgbClr val="000000"/>
              </a:buClr>
              <a:buSzPts val="1000"/>
              <a:buFont typeface="Arial"/>
              <a:buNone/>
              <a:bidi/>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294" name="Google Shape;294;p47"/>
          <p:cNvPicPr preferRelativeResize="0"/>
          <p:nvPr/>
        </p:nvPicPr>
        <p:blipFill rotWithShape="1">
          <a:blip r:embed="rId1">
            <a:alphaModFix/>
          </a:blip>
          <a:srcRect b="0" l="0" r="0" t="0"/>
          <a:stretch/>
        </p:blipFill>
        <p:spPr>
          <a:xfrm>
            <a:off x="8068234" y="4624571"/>
            <a:ext cx="499409" cy="420664"/>
          </a:xfrm>
          <a:prstGeom prst="rect">
            <a:avLst/>
          </a:prstGeom>
          <a:noFill/>
          <a:ln>
            <a:noFill/>
          </a:ln>
        </p:spPr>
      </p:pic>
      <p:cxnSp>
        <p:nvCxnSpPr>
          <p:cNvPr id="295" name="Google Shape;295;p47"/>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89" r:id="rId2"/>
    <p:sldLayoutId id="2147483690" r:id="rId3"/>
    <p:sldLayoutId id="2147483691" r:id="rId4"/>
    <p:sldLayoutId id="2147483692" r:id="rId5"/>
    <p:sldLayoutId id="2147483693" r:id="rId6"/>
    <p:sldLayoutId id="2147483694" r:id="rId7"/>
    <p:sldLayoutId id="214748369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41.jpg"/><Relationship Id="rId4" Type="http://schemas.openxmlformats.org/officeDocument/2006/relationships/image" Target="../media/image55.png"/><Relationship Id="rId5" Type="http://schemas.openxmlformats.org/officeDocument/2006/relationships/image" Target="../media/image62.png"/><Relationship Id="rId6" Type="http://schemas.openxmlformats.org/officeDocument/2006/relationships/image" Target="../media/image53.png"/><Relationship Id="rId7"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58.png"/><Relationship Id="rId5" Type="http://schemas.openxmlformats.org/officeDocument/2006/relationships/image" Target="../media/image7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54.png"/><Relationship Id="rId5" Type="http://schemas.openxmlformats.org/officeDocument/2006/relationships/image" Target="../media/image59.png"/><Relationship Id="rId6" Type="http://schemas.openxmlformats.org/officeDocument/2006/relationships/image" Target="../media/image45.png"/><Relationship Id="rId7" Type="http://schemas.openxmlformats.org/officeDocument/2006/relationships/image" Target="../media/image52.png"/><Relationship Id="rId8"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 Id="rId3" Type="http://schemas.openxmlformats.org/officeDocument/2006/relationships/image" Target="../media/image7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xml"/><Relationship Id="rId3" Type="http://schemas.openxmlformats.org/officeDocument/2006/relationships/image" Target="../media/image9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 Id="rId3" Type="http://schemas.openxmlformats.org/officeDocument/2006/relationships/image" Target="../media/image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xml"/><Relationship Id="rId3" Type="http://schemas.openxmlformats.org/officeDocument/2006/relationships/image" Target="../media/image8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66.jpg"/><Relationship Id="rId5" Type="http://schemas.openxmlformats.org/officeDocument/2006/relationships/image" Target="../media/image68.jpg"/><Relationship Id="rId6" Type="http://schemas.openxmlformats.org/officeDocument/2006/relationships/image" Target="../media/image65.jpg"/><Relationship Id="rId7"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63.png"/><Relationship Id="rId5" Type="http://schemas.openxmlformats.org/officeDocument/2006/relationships/image" Target="../media/image85.png"/><Relationship Id="rId6" Type="http://schemas.openxmlformats.org/officeDocument/2006/relationships/image" Target="../media/image69.jpg"/><Relationship Id="rId7" Type="http://schemas.openxmlformats.org/officeDocument/2006/relationships/image" Target="../media/image81.png"/><Relationship Id="rId8" Type="http://schemas.openxmlformats.org/officeDocument/2006/relationships/image" Target="../media/image8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63.png"/><Relationship Id="rId9" Type="http://schemas.openxmlformats.org/officeDocument/2006/relationships/image" Target="../media/image74.jpg"/><Relationship Id="rId5" Type="http://schemas.openxmlformats.org/officeDocument/2006/relationships/image" Target="../media/image81.png"/><Relationship Id="rId6" Type="http://schemas.openxmlformats.org/officeDocument/2006/relationships/image" Target="../media/image80.jpg"/><Relationship Id="rId7" Type="http://schemas.openxmlformats.org/officeDocument/2006/relationships/image" Target="../media/image78.jpg"/><Relationship Id="rId8" Type="http://schemas.openxmlformats.org/officeDocument/2006/relationships/image" Target="../media/image7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 Id="rId3" Type="http://schemas.openxmlformats.org/officeDocument/2006/relationships/image" Target="../media/image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4.xml"/><Relationship Id="rId3" Type="http://schemas.openxmlformats.org/officeDocument/2006/relationships/image" Target="../media/image10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hyperlink" Target="http://drive.google.com/file/d/1P7TuzdbdlOyAThClX12FdEnFVrKakBQg/view" TargetMode="External"/><Relationship Id="rId5" Type="http://schemas.openxmlformats.org/officeDocument/2006/relationships/image" Target="../media/image9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7.xml"/><Relationship Id="rId3" Type="http://schemas.openxmlformats.org/officeDocument/2006/relationships/image" Target="../media/image89.png"/><Relationship Id="rId4" Type="http://schemas.openxmlformats.org/officeDocument/2006/relationships/image" Target="../media/image82.png"/><Relationship Id="rId5" Type="http://schemas.openxmlformats.org/officeDocument/2006/relationships/image" Target="../media/image7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7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 Id="rId3" Type="http://schemas.openxmlformats.org/officeDocument/2006/relationships/image" Target="../media/image88.png"/><Relationship Id="rId4" Type="http://schemas.openxmlformats.org/officeDocument/2006/relationships/image" Target="../media/image96.jpg"/><Relationship Id="rId5" Type="http://schemas.openxmlformats.org/officeDocument/2006/relationships/image" Target="../media/image97.jpg"/><Relationship Id="rId6" Type="http://schemas.openxmlformats.org/officeDocument/2006/relationships/image" Target="../media/image100.jpg"/><Relationship Id="rId7" Type="http://schemas.openxmlformats.org/officeDocument/2006/relationships/image" Target="../media/image9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3.xml"/><Relationship Id="rId3" Type="http://schemas.openxmlformats.org/officeDocument/2006/relationships/comments" Target="../comments/commen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4.xml"/><Relationship Id="rId3" Type="http://schemas.openxmlformats.org/officeDocument/2006/relationships/comments" Target="../comments/commen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6.xml"/><Relationship Id="rId3" Type="http://schemas.openxmlformats.org/officeDocument/2006/relationships/image" Target="../media/image87.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7.xml"/><Relationship Id="rId3" Type="http://schemas.openxmlformats.org/officeDocument/2006/relationships/image" Target="../media/image95.pn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0.xml"/><Relationship Id="rId3" Type="http://schemas.openxmlformats.org/officeDocument/2006/relationships/image" Target="../media/image95.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62.png"/><Relationship Id="rId5" Type="http://schemas.openxmlformats.org/officeDocument/2006/relationships/image" Target="../media/image53.png"/><Relationship Id="rId6"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59.png"/><Relationship Id="rId4" Type="http://schemas.openxmlformats.org/officeDocument/2006/relationships/image" Target="../media/image45.png"/><Relationship Id="rId5"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49.png"/><Relationship Id="rId4" Type="http://schemas.openxmlformats.org/officeDocument/2006/relationships/image" Target="../media/image46.png"/><Relationship Id="rId5" Type="http://schemas.openxmlformats.org/officeDocument/2006/relationships/image" Target="../media/image48.jpg"/><Relationship Id="rId6"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5"/>
          <p:cNvPicPr preferRelativeResize="0"/>
          <p:nvPr/>
        </p:nvPicPr>
        <p:blipFill rotWithShape="1">
          <a:blip r:embed="rId3">
            <a:alphaModFix/>
          </a:blip>
          <a:srcRect b="20112" l="-3802" r="-7050" t="12664"/>
          <a:stretch/>
        </p:blipFill>
        <p:spPr>
          <a:xfrm>
            <a:off x="-355675" y="-100325"/>
            <a:ext cx="10177577" cy="4813224"/>
          </a:xfrm>
          <a:prstGeom prst="rect">
            <a:avLst/>
          </a:prstGeom>
          <a:noFill/>
          <a:ln>
            <a:noFill/>
          </a:ln>
        </p:spPr>
      </p:pic>
      <p:sp>
        <p:nvSpPr>
          <p:cNvPr id="315" name="Google Shape;315;p55"/>
          <p:cNvSpPr txBox="1"/>
          <p:nvPr/>
        </p:nvSpPr>
        <p:spPr>
          <a:xfrm>
            <a:off x="233675" y="3392425"/>
            <a:ext cx="3405000" cy="12315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1100"/>
              <a:buFont typeface="Arial"/>
              <a:buNone/>
              <a:defRPr b="1" sz="3700">
                <a:solidFill>
                  <a:srgbClr val="0B4060"/>
                </a:solidFill>
                <a:latin typeface="Delicious Handrawn"/>
                <a:ea typeface="Delicious Handrawn"/>
                <a:cs typeface="Delicious Handrawn"/>
                <a:sym typeface="Delicious Handrawn"/>
              </a:defRPr>
              <a:bidi/>
            </a:pPr>
            <a:r>
              <a:rPr>
                <a:rtl/>
              </a:rPr>
              <a:t>Welcome to the Onboarding Session!</a:t>
            </a:r>
            <a:endParaRPr b="1" sz="1700">
              <a:solidFill>
                <a:srgbClr val="0B4060"/>
              </a:solidFill>
              <a:latin typeface="Noto Sans"/>
              <a:ea typeface="Noto Sans"/>
              <a:cs typeface="Noto Sans"/>
              <a:sym typeface="Noto Sans"/>
            </a:endParaRPr>
          </a:p>
        </p:txBody>
      </p:sp>
      <p:pic>
        <p:nvPicPr>
          <p:cNvPr id="316" name="Google Shape;316;p55"/>
          <p:cNvPicPr preferRelativeResize="0"/>
          <p:nvPr/>
        </p:nvPicPr>
        <p:blipFill rotWithShape="1">
          <a:blip r:embed="rId4">
            <a:alphaModFix/>
          </a:blip>
          <a:srcRect b="0" l="0" r="0" t="0"/>
          <a:stretch/>
        </p:blipFill>
        <p:spPr>
          <a:xfrm>
            <a:off x="6871675" y="256756"/>
            <a:ext cx="2099637" cy="837099"/>
          </a:xfrm>
          <a:prstGeom prst="rect">
            <a:avLst/>
          </a:prstGeom>
          <a:noFill/>
          <a:ln>
            <a:noFill/>
          </a:ln>
        </p:spPr>
      </p:pic>
      <p:sp>
        <p:nvSpPr>
          <p:cNvPr id="317" name="Google Shape;317;p55"/>
          <p:cNvSpPr/>
          <p:nvPr/>
        </p:nvSpPr>
        <p:spPr>
          <a:xfrm>
            <a:off x="0" y="4681125"/>
            <a:ext cx="9180300" cy="535500"/>
          </a:xfrm>
          <a:prstGeom prst="rect">
            <a:avLst/>
          </a:prstGeom>
          <a:solidFill>
            <a:schemeClr val="lt2"/>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pic>
        <p:nvPicPr>
          <p:cNvPr id="318" name="Google Shape;318;p55"/>
          <p:cNvPicPr preferRelativeResize="0"/>
          <p:nvPr/>
        </p:nvPicPr>
        <p:blipFill rotWithShape="1">
          <a:blip r:embed="rId5">
            <a:alphaModFix/>
          </a:blip>
          <a:srcRect b="0" l="0" r="0" t="0"/>
          <a:stretch/>
        </p:blipFill>
        <p:spPr>
          <a:xfrm>
            <a:off x="6367996" y="4712900"/>
            <a:ext cx="1076954" cy="387715"/>
          </a:xfrm>
          <a:prstGeom prst="rect">
            <a:avLst/>
          </a:prstGeom>
          <a:noFill/>
          <a:ln>
            <a:noFill/>
          </a:ln>
        </p:spPr>
      </p:pic>
      <p:pic>
        <p:nvPicPr>
          <p:cNvPr id="319" name="Google Shape;319;p55"/>
          <p:cNvPicPr preferRelativeResize="0"/>
          <p:nvPr/>
        </p:nvPicPr>
        <p:blipFill rotWithShape="1">
          <a:blip r:embed="rId6">
            <a:alphaModFix/>
          </a:blip>
          <a:srcRect b="0" l="0" r="0" t="0"/>
          <a:stretch/>
        </p:blipFill>
        <p:spPr>
          <a:xfrm>
            <a:off x="7972850" y="4681125"/>
            <a:ext cx="931226" cy="475149"/>
          </a:xfrm>
          <a:prstGeom prst="rect">
            <a:avLst/>
          </a:prstGeom>
          <a:noFill/>
          <a:ln>
            <a:noFill/>
          </a:ln>
        </p:spPr>
      </p:pic>
      <p:pic>
        <p:nvPicPr>
          <p:cNvPr id="320" name="Google Shape;320;p55"/>
          <p:cNvPicPr preferRelativeResize="0"/>
          <p:nvPr/>
        </p:nvPicPr>
        <p:blipFill rotWithShape="1">
          <a:blip r:embed="rId7">
            <a:alphaModFix/>
          </a:blip>
          <a:srcRect b="1066" l="0" r="0" t="1076"/>
          <a:stretch/>
        </p:blipFill>
        <p:spPr>
          <a:xfrm>
            <a:off x="4493375" y="4766300"/>
            <a:ext cx="1261374" cy="304800"/>
          </a:xfrm>
          <a:prstGeom prst="rect">
            <a:avLst/>
          </a:prstGeom>
          <a:noFill/>
          <a:ln>
            <a:noFill/>
          </a:ln>
        </p:spPr>
      </p:pic>
      <p:sp>
        <p:nvSpPr>
          <p:cNvPr id="321" name="Google Shape;321;p55"/>
          <p:cNvSpPr txBox="1"/>
          <p:nvPr/>
        </p:nvSpPr>
        <p:spPr>
          <a:xfrm>
            <a:off x="1096950" y="4796475"/>
            <a:ext cx="5572200" cy="304800"/>
          </a:xfrm>
          <a:prstGeom prst="rect">
            <a:avLst/>
          </a:prstGeom>
          <a:noFill/>
          <a:ln>
            <a:noFill/>
          </a:ln>
        </p:spPr>
        <p:txBody>
          <a:bodyPr anchorCtr="0" anchor="t" bIns="34275" lIns="68575" spcFirstLastPara="1" rIns="68575" wrap="square" tIns="34275" rtlCol="true">
            <a:spAutoFit/>
          </a:bodyPr>
          <a:lstStyle/>
          <a:p>
            <a:pPr indent="0" lvl="0" marL="0" marR="0" rtl="0" algn="l">
              <a:lnSpc>
                <a:spcPct val="90000"/>
              </a:lnSpc>
              <a:spcBef>
                <a:spcPts val="0"/>
              </a:spcBef>
              <a:spcAft>
                <a:spcPts val="0"/>
              </a:spcAft>
              <a:buClr>
                <a:srgbClr val="000000"/>
              </a:buClr>
              <a:buSzPts val="1700"/>
              <a:buFont typeface="Arial"/>
              <a:buNone/>
              <a:defRPr sz="1700">
                <a:solidFill>
                  <a:schemeClr val="dk1"/>
                </a:solidFill>
                <a:latin typeface="Noto Sans Thin"/>
                <a:ea typeface="Noto Sans Thin"/>
                <a:cs typeface="Noto Sans Thin"/>
                <a:sym typeface="Noto Sans Thin"/>
              </a:defRPr>
              <a:bidi/>
            </a:pPr>
            <a:r>
              <a:rPr>
                <a:rtl/>
              </a:rPr>
              <a:t>A program developed by:</a:t>
            </a:r>
            <a:endParaRPr b="0" i="0" sz="1700" u="none" cap="none" strike="noStrike">
              <a:solidFill>
                <a:schemeClr val="dk1"/>
              </a:solidFill>
              <a:latin typeface="Noto Sans Thin"/>
              <a:ea typeface="Noto Sans Thin"/>
              <a:cs typeface="Noto Sans Thin"/>
              <a:sym typeface="Noto Sans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64"/>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00" name="Google Shape;400;p64"/>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01" name="Google Shape;401;p64"/>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bidi/>
            </a:pPr>
            <a:r>
              <a:rPr>
                <a:rtl/>
              </a:rPr>
              <a:t>Lesson 4: Noticing Feelings during One-on-One Time</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02" name="Google Shape;402;p64"/>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03" name="Google Shape;403;p64"/>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bidi/>
            </a:pPr>
            <a:r>
              <a:rPr>
                <a:rtl/>
              </a:rPr>
              <a:t>Lesson 5: Keeping Calm When we are Stressed</a:t>
            </a:r>
            <a:endParaRPr b="0" i="0" sz="1900" u="none" cap="none" strike="noStrike">
              <a:solidFill>
                <a:srgbClr val="123D5D"/>
              </a:solidFill>
              <a:latin typeface="Delicious Handrawn"/>
              <a:ea typeface="Delicious Handrawn"/>
              <a:cs typeface="Delicious Handrawn"/>
              <a:sym typeface="Delicious Handrawn"/>
            </a:endParaRPr>
          </a:p>
        </p:txBody>
      </p:sp>
      <p:sp>
        <p:nvSpPr>
          <p:cNvPr id="404" name="Google Shape;404;p64"/>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50000"/>
              </a:lnSpc>
              <a:spcBef>
                <a:spcPts val="0"/>
              </a:spcBef>
              <a:spcAft>
                <a:spcPts val="1200"/>
              </a:spcAft>
              <a:buClr>
                <a:srgbClr val="000000"/>
              </a:buClr>
              <a:buSzPts val="1400"/>
              <a:buFont typeface="Arial"/>
              <a:buNone/>
              <a:defRPr b="1" sz="1600">
                <a:solidFill>
                  <a:srgbClr val="00969B"/>
                </a:solidFill>
              </a:defRPr>
              <a:bidi/>
            </a:pPr>
            <a:r>
              <a:rPr>
                <a:latin typeface="Arial"/>
                <a:ea typeface="Arial"/>
                <a:cs typeface="Arial"/>
                <a:sym typeface="Arial"/>
                <a:rtl/>
              </a:rPr>
              <a:t>At the end of 5 days </a:t>
            </a:r>
            <a:r>
              <a:rPr>
                <a:rtl/>
              </a:rPr>
              <a:t>you </a:t>
            </a:r>
            <a:r>
              <a:rPr>
                <a:latin typeface="Arial"/>
                <a:ea typeface="Arial"/>
                <a:cs typeface="Arial"/>
                <a:sym typeface="Arial"/>
                <a:rtl/>
              </a:rPr>
              <a:t>will receive </a:t>
            </a:r>
            <a:r>
              <a:rPr>
                <a:rtl/>
              </a:rPr>
              <a:t>a positive parenting certificate!!</a:t>
            </a:r>
            <a:endParaRPr b="1" i="0" sz="1600" u="none" cap="none" strike="noStrike">
              <a:solidFill>
                <a:srgbClr val="00969B"/>
              </a:solidFill>
              <a:latin typeface="Arial"/>
              <a:ea typeface="Arial"/>
              <a:cs typeface="Arial"/>
              <a:sym typeface="Arial"/>
            </a:endParaRPr>
          </a:p>
        </p:txBody>
      </p:sp>
      <p:sp>
        <p:nvSpPr>
          <p:cNvPr id="405" name="Google Shape;405;p64"/>
          <p:cNvSpPr txBox="1"/>
          <p:nvPr/>
        </p:nvSpPr>
        <p:spPr>
          <a:xfrm>
            <a:off x="1228025" y="228600"/>
            <a:ext cx="6852000" cy="7389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100">
                <a:solidFill>
                  <a:schemeClr val="lt1"/>
                </a:solidFill>
                <a:highlight>
                  <a:srgbClr val="0E3A5A"/>
                </a:highlight>
                <a:latin typeface="Arial"/>
                <a:ea typeface="Arial"/>
                <a:cs typeface="Arial"/>
                <a:sym typeface="Arial"/>
              </a:defRPr>
              <a:bidi/>
            </a:pPr>
            <a:r>
              <a:rPr>
                <a:rtl/>
              </a:rPr>
              <a:t>Elementary Course: Improve the Relationship with my girl, boy or adolescent</a:t>
            </a:r>
            <a:endParaRPr b="0" i="0" sz="2100" u="none" cap="none" strike="noStrike">
              <a:solidFill>
                <a:schemeClr val="lt1"/>
              </a:solidFill>
              <a:highlight>
                <a:srgbClr val="0E3A5A"/>
              </a:highlight>
              <a:latin typeface="Arial"/>
              <a:ea typeface="Arial"/>
              <a:cs typeface="Arial"/>
              <a:sym typeface="Arial"/>
            </a:endParaRPr>
          </a:p>
        </p:txBody>
      </p:sp>
      <p:sp>
        <p:nvSpPr>
          <p:cNvPr id="406" name="Google Shape;406;p64"/>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bidi/>
            </a:pPr>
            <a:r>
              <a:rPr>
                <a:rtl/>
              </a:rPr>
              <a:t>Helping your girl, boy, or teen to learn how to express themselves</a:t>
            </a:r>
            <a:endParaRPr sz="1000" u="none" cap="none" strike="noStrike">
              <a:solidFill>
                <a:srgbClr val="0B4060"/>
              </a:solidFill>
              <a:highlight>
                <a:schemeClr val="lt1"/>
              </a:highlight>
              <a:latin typeface="Noto Sans"/>
              <a:ea typeface="Noto Sans"/>
              <a:cs typeface="Noto Sans"/>
              <a:sym typeface="Noto Sans"/>
            </a:endParaRPr>
          </a:p>
        </p:txBody>
      </p:sp>
      <p:sp>
        <p:nvSpPr>
          <p:cNvPr id="407" name="Google Shape;407;p64"/>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bidi/>
            </a:pPr>
            <a:r>
              <a:rPr>
                <a:rtl/>
              </a:rPr>
              <a:t>Managing your anger when dealing with stressful parenting moments </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5"/>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413" name="Google Shape;413;p65"/>
          <p:cNvSpPr txBox="1"/>
          <p:nvPr/>
        </p:nvSpPr>
        <p:spPr>
          <a:xfrm>
            <a:off x="286210" y="2286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bidi/>
            </a:pPr>
            <a:r>
              <a:rPr>
                <a:latin typeface="Arial"/>
                <a:ea typeface="Arial"/>
                <a:cs typeface="Arial"/>
                <a:sym typeface="Arial"/>
                <a:rtl/>
              </a:rPr>
              <a:t>About </a:t>
            </a:r>
            <a:r>
              <a:rPr>
                <a:rtl/>
              </a:rPr>
              <a:t>Crianza con Conciencia+</a:t>
            </a:r>
            <a:endParaRPr b="0" i="0" sz="2400" u="none" cap="none" strike="noStrike">
              <a:solidFill>
                <a:schemeClr val="lt1"/>
              </a:solidFill>
              <a:latin typeface="Arial"/>
              <a:ea typeface="Arial"/>
              <a:cs typeface="Arial"/>
              <a:sym typeface="Arial"/>
            </a:endParaRPr>
          </a:p>
        </p:txBody>
      </p:sp>
      <p:sp>
        <p:nvSpPr>
          <p:cNvPr id="414" name="Google Shape;414;p65"/>
          <p:cNvSpPr txBox="1"/>
          <p:nvPr/>
        </p:nvSpPr>
        <p:spPr>
          <a:xfrm>
            <a:off x="4094575" y="1402775"/>
            <a:ext cx="5080200" cy="400200"/>
          </a:xfrm>
          <a:prstGeom prst="rect">
            <a:avLst/>
          </a:prstGeom>
          <a:noFill/>
          <a:ln>
            <a:noFill/>
          </a:ln>
        </p:spPr>
        <p:txBody>
          <a:bodyPr anchorCtr="0" anchor="t" bIns="91425" lIns="91425" spcFirstLastPara="1" rIns="91425" wrap="square" tIns="91425" rtlCol="true">
            <a:spAutoFit/>
          </a:bodyPr>
          <a:lstStyle/>
          <a:p>
            <a:pPr indent="0" lvl="0" marL="0" marR="0" rtl="0" algn="l">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sp>
        <p:nvSpPr>
          <p:cNvPr id="415" name="Google Shape;415;p65"/>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pic>
        <p:nvPicPr>
          <p:cNvPr id="416" name="Google Shape;416;p65"/>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417" name="Google Shape;417;p65"/>
          <p:cNvSpPr txBox="1"/>
          <p:nvPr/>
        </p:nvSpPr>
        <p:spPr>
          <a:xfrm>
            <a:off x="811350" y="2269325"/>
            <a:ext cx="1663500" cy="1097400"/>
          </a:xfrm>
          <a:prstGeom prst="rect">
            <a:avLst/>
          </a:prstGeom>
          <a:noFill/>
          <a:ln>
            <a:noFill/>
          </a:ln>
        </p:spPr>
        <p:txBody>
          <a:bodyPr anchorCtr="0" anchor="t" bIns="91425" lIns="91425" spcFirstLastPara="1" rIns="91425" wrap="square" tIns="91425" rtlCol="true">
            <a:noAutofit/>
          </a:bodyPr>
          <a:lstStyle/>
          <a:p>
            <a:pPr indent="0" lvl="0" marL="0" rtl="0" algn="ctr">
              <a:spcBef>
                <a:spcPts val="0"/>
              </a:spcBef>
              <a:spcAft>
                <a:spcPts val="0"/>
              </a:spcAft>
              <a:buClr>
                <a:schemeClr val="dk1"/>
              </a:buClr>
              <a:buSzPts val="1400"/>
              <a:buFont typeface="Arial"/>
              <a:buNone/>
              <a:defRPr b="1">
                <a:solidFill>
                  <a:schemeClr val="lt1"/>
                </a:solidFill>
              </a:defRPr>
              <a:bidi/>
            </a:pPr>
            <a:r>
              <a:rPr>
                <a:rtl/>
              </a:rP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bidi/>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sp>
        <p:nvSpPr>
          <p:cNvPr id="418" name="Google Shape;418;p65"/>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ctr">
              <a:spcBef>
                <a:spcPts val="0"/>
              </a:spcBef>
              <a:spcAft>
                <a:spcPts val="0"/>
              </a:spcAft>
              <a:buNone/>
              <a:bidi/>
            </a:pPr>
          </a:p>
        </p:txBody>
      </p:sp>
      <p:cxnSp>
        <p:nvCxnSpPr>
          <p:cNvPr id="419" name="Google Shape;419;p65"/>
          <p:cNvCxnSpPr>
            <a:endCxn id="420"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420" name="Google Shape;420;p65"/>
          <p:cNvSpPr txBox="1"/>
          <p:nvPr/>
        </p:nvSpPr>
        <p:spPr>
          <a:xfrm>
            <a:off x="4046375" y="944825"/>
            <a:ext cx="5001900" cy="915900"/>
          </a:xfrm>
          <a:prstGeom prst="rect">
            <a:avLst/>
          </a:prstGeom>
          <a:noFill/>
          <a:ln>
            <a:noFill/>
          </a:ln>
        </p:spPr>
        <p:txBody>
          <a:bodyPr anchorCtr="0" anchor="t" bIns="91425" lIns="91425" spcFirstLastPara="1" rIns="91425" wrap="square" tIns="91425" rtlCol="true">
            <a:spAutoFit/>
          </a:bodyPr>
          <a:lstStyle/>
          <a:p>
            <a:pPr indent="0" lvl="0" marL="0" rtl="0" algn="just">
              <a:lnSpc>
                <a:spcPct val="150000"/>
              </a:lnSpc>
              <a:spcBef>
                <a:spcPts val="0"/>
              </a:spcBef>
              <a:spcAft>
                <a:spcPts val="0"/>
              </a:spcAft>
              <a:buClr>
                <a:schemeClr val="dk1"/>
              </a:buClr>
              <a:buSzPts val="1100"/>
              <a:buFont typeface="Arial"/>
              <a:buNone/>
              <a:defRPr sz="1900">
                <a:solidFill>
                  <a:schemeClr val="dk2"/>
                </a:solidFill>
                <a:latin typeface="Delicious Handrawn"/>
                <a:ea typeface="Delicious Handrawn"/>
                <a:cs typeface="Delicious Handrawn"/>
                <a:sym typeface="Delicious Handrawn"/>
              </a:defRPr>
              <a:bidi/>
            </a:pPr>
            <a:r>
              <a:rPr>
                <a:rtl/>
              </a:rPr>
              <a:t> 5 Daily Lessons on improving your relationship with your girl, boy, or teen</a:t>
            </a:r>
            <a:endParaRPr>
              <a:solidFill>
                <a:schemeClr val="dk2"/>
              </a:solidFill>
            </a:endParaRPr>
          </a:p>
        </p:txBody>
      </p:sp>
      <p:sp>
        <p:nvSpPr>
          <p:cNvPr id="421" name="Google Shape;421;p65"/>
          <p:cNvSpPr txBox="1"/>
          <p:nvPr/>
        </p:nvSpPr>
        <p:spPr>
          <a:xfrm>
            <a:off x="4133725" y="2115250"/>
            <a:ext cx="5001900" cy="915900"/>
          </a:xfrm>
          <a:prstGeom prst="rect">
            <a:avLst/>
          </a:prstGeom>
          <a:noFill/>
          <a:ln>
            <a:noFill/>
          </a:ln>
        </p:spPr>
        <p:txBody>
          <a:bodyPr anchorCtr="0" anchor="t" bIns="91425" lIns="91425" spcFirstLastPara="1" rIns="91425" wrap="square" tIns="91425" rtlCol="true">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bidi/>
            </a:pPr>
            <a:r>
              <a:rPr>
                <a:rtl/>
              </a:rPr>
              <a:t>Playful activities to do with your girl, boy, or teen at the end of each lesson</a:t>
            </a:r>
            <a:endParaRPr>
              <a:solidFill>
                <a:srgbClr val="00969B"/>
              </a:solidFill>
            </a:endParaRPr>
          </a:p>
        </p:txBody>
      </p:sp>
      <p:sp>
        <p:nvSpPr>
          <p:cNvPr id="422" name="Google Shape;422;p65"/>
          <p:cNvSpPr txBox="1"/>
          <p:nvPr/>
        </p:nvSpPr>
        <p:spPr>
          <a:xfrm>
            <a:off x="4133725" y="3285675"/>
            <a:ext cx="5001900" cy="915900"/>
          </a:xfrm>
          <a:prstGeom prst="rect">
            <a:avLst/>
          </a:prstGeom>
          <a:noFill/>
          <a:ln>
            <a:noFill/>
          </a:ln>
        </p:spPr>
        <p:txBody>
          <a:bodyPr anchorCtr="0" anchor="t" bIns="91425" lIns="91425" spcFirstLastPara="1" rIns="91425" wrap="square" tIns="91425" rtlCol="true">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bidi/>
            </a:pPr>
            <a:r>
              <a:rPr>
                <a:rtl/>
              </a:rPr>
              <a:t>Resources if they need support with mental health, violence, sexual violence, or substance abuse (Type HELP)</a:t>
            </a:r>
            <a:endParaRPr>
              <a:solidFill>
                <a:srgbClr val="00969B"/>
              </a:solidFill>
            </a:endParaRPr>
          </a:p>
        </p:txBody>
      </p:sp>
      <p:cxnSp>
        <p:nvCxnSpPr>
          <p:cNvPr id="423" name="Google Shape;423;p65"/>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424" name="Google Shape;424;p65"/>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6"/>
          <p:cNvSpPr txBox="1"/>
          <p:nvPr/>
        </p:nvSpPr>
        <p:spPr>
          <a:xfrm>
            <a:off x="4094575" y="1402775"/>
            <a:ext cx="5080200" cy="400200"/>
          </a:xfrm>
          <a:prstGeom prst="rect">
            <a:avLst/>
          </a:prstGeom>
          <a:noFill/>
          <a:ln>
            <a:noFill/>
          </a:ln>
        </p:spPr>
        <p:txBody>
          <a:bodyPr anchorCtr="0" anchor="t" bIns="91425" lIns="91425" spcFirstLastPara="1" rIns="91425" wrap="square" tIns="91425" rtlCol="true">
            <a:spAutoFit/>
          </a:bodyPr>
          <a:lstStyle/>
          <a:p>
            <a:pPr indent="0" lvl="0" marL="0" marR="0" rtl="0" algn="l">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sp>
        <p:nvSpPr>
          <p:cNvPr id="430" name="Google Shape;430;p66"/>
          <p:cNvSpPr txBox="1"/>
          <p:nvPr/>
        </p:nvSpPr>
        <p:spPr>
          <a:xfrm>
            <a:off x="3104450" y="1232700"/>
            <a:ext cx="5745000" cy="2963100"/>
          </a:xfrm>
          <a:prstGeom prst="rect">
            <a:avLst/>
          </a:prstGeom>
          <a:noFill/>
          <a:ln>
            <a:noFill/>
          </a:ln>
        </p:spPr>
        <p:txBody>
          <a:bodyPr anchorCtr="0" anchor="t" bIns="45700" lIns="91425" spcFirstLastPara="1" rIns="91425" wrap="square" tIns="45700" rtlCol="true">
            <a:spAutoFit/>
          </a:bodyPr>
          <a:lstStyle/>
          <a:p>
            <a:pPr indent="0" lvl="0" marL="0" rtl="0" algn="just">
              <a:lnSpc>
                <a:spcPct val="150000"/>
              </a:lnSpc>
              <a:spcBef>
                <a:spcPts val="0"/>
              </a:spcBef>
              <a:spcAft>
                <a:spcPts val="0"/>
              </a:spcAft>
              <a:buClr>
                <a:schemeClr val="dk1"/>
              </a:buClr>
              <a:buSzPts val="1100"/>
              <a:buFont typeface="Arial"/>
              <a:buNone/>
              <a:defRPr sz="1200">
                <a:solidFill>
                  <a:schemeClr val="dk1"/>
                </a:solidFill>
              </a:defRPr>
              <a:bidi/>
            </a:pPr>
            <a:r>
              <a:rPr>
                <a:rtl/>
              </a:rPr>
              <a:t>You will participate in WhatsApp chat sessions to learn how to take care of your mental health to support yourself and your families.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200">
                <a:solidFill>
                  <a:schemeClr val="dk1"/>
                </a:solidFill>
              </a:defRPr>
              <a:bidi/>
            </a:pPr>
            <a:r>
              <a:rPr>
                <a:rtl/>
              </a:rPr>
              <a:t>You can also share your experiences around the lessons offered via the Crianza con Conciencia+ chatbot.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defRPr sz="1200">
                <a:solidFill>
                  <a:schemeClr val="dk1"/>
                </a:solidFill>
                <a:latin typeface="Arial"/>
                <a:ea typeface="Arial"/>
                <a:cs typeface="Arial"/>
                <a:sym typeface="Arial"/>
              </a:defRPr>
              <a:bidi/>
            </a:pPr>
            <a:r>
              <a:rPr>
                <a:rtl/>
              </a:rPr>
              <a:t>There will be three chat sessions: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bidi/>
            </a:pPr>
            <a:r>
              <a:rPr sz="1600">
                <a:solidFill>
                  <a:srgbClr val="00969B"/>
                </a:solidFill>
                <a:latin typeface="Delicious Handrawn"/>
                <a:ea typeface="Delicious Handrawn"/>
                <a:cs typeface="Delicious Handrawn"/>
                <a:sym typeface="Delicious Handrawn"/>
                <a:rtl/>
              </a:rPr>
              <a:t>After the onboarding session :</a:t>
            </a:r>
            <a:r>
              <a:rPr sz="1200">
                <a:solidFill>
                  <a:srgbClr val="00969B"/>
                </a:solidFill>
                <a:latin typeface="Arial"/>
                <a:ea typeface="Arial"/>
                <a:cs typeface="Arial"/>
                <a:sym typeface="Arial"/>
                <a:rtl/>
              </a:rPr>
              <a:t> </a:t>
            </a:r>
            <a:r>
              <a:rPr sz="1200">
                <a:solidFill>
                  <a:schemeClr val="dk1"/>
                </a:solidFill>
                <a:latin typeface="Arial"/>
                <a:ea typeface="Arial"/>
                <a:cs typeface="Arial"/>
                <a:sym typeface="Arial"/>
                <a:rtl/>
              </a:rPr>
              <a:t>Welcome and introductions.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bidi/>
            </a:pPr>
            <a:r>
              <a:rPr sz="1700">
                <a:solidFill>
                  <a:srgbClr val="00969B"/>
                </a:solidFill>
                <a:latin typeface="Delicious Handrawn"/>
                <a:ea typeface="Delicious Handrawn"/>
                <a:cs typeface="Delicious Handrawn"/>
                <a:sym typeface="Delicious Handrawn"/>
                <a:rtl/>
              </a:rPr>
              <a:t>Day 3:</a:t>
            </a:r>
            <a:r>
              <a:rPr sz="1700">
                <a:solidFill>
                  <a:schemeClr val="dk1"/>
                </a:solidFill>
                <a:latin typeface="Delicious Handrawn"/>
                <a:ea typeface="Delicious Handrawn"/>
                <a:cs typeface="Delicious Handrawn"/>
                <a:sym typeface="Delicious Handrawn"/>
                <a:rtl/>
              </a:rPr>
              <a:t> </a:t>
            </a:r>
            <a:r>
              <a:rPr sz="1200">
                <a:solidFill>
                  <a:schemeClr val="dk1"/>
                </a:solidFill>
                <a:rtl/>
              </a:rPr>
              <a:t>Self-talk: WhatsApp Chat session on self-talk and stress</a:t>
            </a:r>
            <a:endParaRPr sz="1200">
              <a:solidFill>
                <a:schemeClr val="dk1"/>
              </a:solidFill>
            </a:endParaRPr>
          </a:p>
          <a:p>
            <a:pPr indent="-304800" lvl="0" marL="457200" marR="0" rtl="0" algn="l">
              <a:lnSpc>
                <a:spcPct val="150000"/>
              </a:lnSpc>
              <a:spcBef>
                <a:spcPts val="0"/>
              </a:spcBef>
              <a:spcAft>
                <a:spcPts val="0"/>
              </a:spcAft>
              <a:buClr>
                <a:schemeClr val="dk1"/>
              </a:buClr>
              <a:buSzPts val="1200"/>
              <a:buFont typeface="Arial"/>
              <a:buChar char="●"/>
              <a:bidi/>
            </a:pPr>
            <a:r>
              <a:rPr sz="1700">
                <a:solidFill>
                  <a:srgbClr val="00969B"/>
                </a:solidFill>
                <a:latin typeface="Delicious Handrawn"/>
                <a:ea typeface="Delicious Handrawn"/>
                <a:cs typeface="Delicious Handrawn"/>
                <a:sym typeface="Delicious Handrawn"/>
                <a:rtl/>
              </a:rPr>
              <a:t>Day 5:</a:t>
            </a:r>
            <a:r>
              <a:rPr sz="1200">
                <a:solidFill>
                  <a:srgbClr val="00969B"/>
                </a:solidFill>
                <a:latin typeface="Arial"/>
                <a:ea typeface="Arial"/>
                <a:cs typeface="Arial"/>
                <a:sym typeface="Arial"/>
                <a:rtl/>
              </a:rPr>
              <a:t> </a:t>
            </a:r>
            <a:r>
              <a:rPr sz="1200">
                <a:solidFill>
                  <a:schemeClr val="dk1"/>
                </a:solidFill>
                <a:rtl/>
              </a:rPr>
              <a:t>Saying Goodbye</a:t>
            </a:r>
            <a:r>
              <a:rPr sz="1200">
                <a:solidFill>
                  <a:schemeClr val="dk1"/>
                </a:solidFill>
                <a:latin typeface="Arial"/>
                <a:ea typeface="Arial"/>
                <a:cs typeface="Arial"/>
                <a:sym typeface="Arial"/>
                <a:rtl/>
              </a:rPr>
              <a:t> </a:t>
            </a:r>
            <a:endParaRPr b="0" i="0" sz="1200" u="none" cap="none" strike="noStrike">
              <a:solidFill>
                <a:schemeClr val="dk1"/>
              </a:solidFill>
              <a:latin typeface="Arial"/>
              <a:ea typeface="Arial"/>
              <a:cs typeface="Arial"/>
              <a:sym typeface="Arial"/>
            </a:endParaRPr>
          </a:p>
        </p:txBody>
      </p:sp>
      <p:sp>
        <p:nvSpPr>
          <p:cNvPr id="431" name="Google Shape;431;p66"/>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pic>
        <p:nvPicPr>
          <p:cNvPr id="432" name="Google Shape;432;p66"/>
          <p:cNvPicPr preferRelativeResize="0"/>
          <p:nvPr/>
        </p:nvPicPr>
        <p:blipFill rotWithShape="1">
          <a:blip r:embed="rId3">
            <a:alphaModFix/>
          </a:blip>
          <a:srcRect b="2606" l="0" r="0" t="2606"/>
          <a:stretch/>
        </p:blipFill>
        <p:spPr>
          <a:xfrm>
            <a:off x="1268500" y="1764175"/>
            <a:ext cx="599150" cy="599150"/>
          </a:xfrm>
          <a:prstGeom prst="rect">
            <a:avLst/>
          </a:prstGeom>
          <a:noFill/>
          <a:ln>
            <a:noFill/>
          </a:ln>
        </p:spPr>
      </p:pic>
      <p:sp>
        <p:nvSpPr>
          <p:cNvPr id="433" name="Google Shape;433;p66"/>
          <p:cNvSpPr txBox="1"/>
          <p:nvPr/>
        </p:nvSpPr>
        <p:spPr>
          <a:xfrm>
            <a:off x="555425" y="2408200"/>
            <a:ext cx="1887300" cy="866400"/>
          </a:xfrm>
          <a:prstGeom prst="rect">
            <a:avLst/>
          </a:prstGeom>
          <a:noFill/>
          <a:ln>
            <a:noFill/>
          </a:ln>
        </p:spPr>
        <p:txBody>
          <a:bodyPr anchorCtr="0" anchor="t" bIns="91425" lIns="91425" spcFirstLastPara="1" rIns="91425" wrap="square" tIns="91425" rtlCol="true">
            <a:noAutofit/>
          </a:bodyPr>
          <a:lstStyle/>
          <a:p>
            <a:pPr indent="0" lvl="0" marL="0" rtl="0" algn="ctr">
              <a:spcBef>
                <a:spcPts val="0"/>
              </a:spcBef>
              <a:spcAft>
                <a:spcPts val="0"/>
              </a:spcAft>
              <a:buClr>
                <a:schemeClr val="dk1"/>
              </a:buClr>
              <a:buSzPts val="1400"/>
              <a:buFont typeface="Arial"/>
              <a:buNone/>
              <a:defRPr b="1">
                <a:solidFill>
                  <a:schemeClr val="lt1"/>
                </a:solidFill>
              </a:defRPr>
              <a:bidi/>
            </a:pPr>
            <a:r>
              <a:rPr>
                <a:rtl/>
              </a:rPr>
              <a:t>Support in a </a:t>
            </a:r>
            <a:r>
              <a:rPr i="1">
                <a:rtl/>
              </a:rPr>
              <a:t>separate</a:t>
            </a:r>
            <a:r>
              <a:rPr>
                <a:rtl/>
              </a:rPr>
              <a:t> Whatsapp Group moderated by a Facilitator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bidi/>
            </a:pPr>
            <a:endParaRPr b="1">
              <a:solidFill>
                <a:schemeClr val="lt1"/>
              </a:solidFill>
            </a:endParaRPr>
          </a:p>
        </p:txBody>
      </p:sp>
      <p:sp>
        <p:nvSpPr>
          <p:cNvPr id="434" name="Google Shape;434;p66"/>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435" name="Google Shape;435;p66"/>
          <p:cNvSpPr txBox="1"/>
          <p:nvPr/>
        </p:nvSpPr>
        <p:spPr>
          <a:xfrm>
            <a:off x="286210" y="2286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bidi/>
            </a:pPr>
            <a:r>
              <a:rPr>
                <a:latin typeface="Arial"/>
                <a:ea typeface="Arial"/>
                <a:cs typeface="Arial"/>
                <a:sym typeface="Arial"/>
                <a:rtl/>
              </a:rPr>
              <a:t>About </a:t>
            </a:r>
            <a:r>
              <a:rPr>
                <a:rtl/>
              </a:rP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7"/>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441" name="Google Shape;441;p67"/>
          <p:cNvSpPr txBox="1"/>
          <p:nvPr/>
        </p:nvSpPr>
        <p:spPr>
          <a:xfrm>
            <a:off x="57625" y="216761"/>
            <a:ext cx="62529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The Parent Journey</a:t>
            </a:r>
            <a:endParaRPr b="1" i="0" sz="1400" u="none" cap="none" strike="noStrike">
              <a:solidFill>
                <a:srgbClr val="000000"/>
              </a:solidFill>
            </a:endParaRPr>
          </a:p>
        </p:txBody>
      </p:sp>
      <p:sp>
        <p:nvSpPr>
          <p:cNvPr id="442" name="Google Shape;442;p67"/>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bidi/>
            </a:pPr>
            <a:r>
              <a:rPr sz="1400">
                <a:latin typeface="Arial"/>
                <a:ea typeface="Arial"/>
                <a:cs typeface="Arial"/>
                <a:sym typeface="Arial"/>
                <a:rtl/>
              </a:rPr>
              <a:t>Day 1: </a:t>
            </a:r>
            <a:r>
              <a:rPr>
                <a:rtl/>
              </a:rPr>
              <a:t>You’re here!</a:t>
            </a:r>
            <a:endParaRPr b="0" i="0" sz="1400" u="none" cap="none" strike="noStrike">
              <a:solidFill>
                <a:schemeClr val="lt1"/>
              </a:solidFill>
              <a:latin typeface="Arial"/>
              <a:ea typeface="Arial"/>
              <a:cs typeface="Arial"/>
              <a:sym typeface="Arial"/>
            </a:endParaRPr>
          </a:p>
        </p:txBody>
      </p:sp>
      <p:sp>
        <p:nvSpPr>
          <p:cNvPr id="443" name="Google Shape;443;p67"/>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bidi/>
            </a:pPr>
            <a:r>
              <a:rPr>
                <a:rtl/>
              </a:rPr>
              <a:t>Day 2</a:t>
            </a:r>
            <a:endParaRPr b="0" i="0" sz="1400" u="none" cap="none" strike="noStrike">
              <a:solidFill>
                <a:srgbClr val="0C3F62"/>
              </a:solidFill>
              <a:latin typeface="Arial"/>
              <a:ea typeface="Arial"/>
              <a:cs typeface="Arial"/>
              <a:sym typeface="Arial"/>
            </a:endParaRPr>
          </a:p>
        </p:txBody>
      </p:sp>
      <p:sp>
        <p:nvSpPr>
          <p:cNvPr id="444" name="Google Shape;444;p67"/>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bidi/>
            </a:pPr>
            <a:r>
              <a:rPr>
                <a:rtl/>
              </a:rPr>
              <a:t>Day 3</a:t>
            </a:r>
            <a:endParaRPr b="0" i="0" sz="1400" u="none" cap="none" strike="noStrike">
              <a:solidFill>
                <a:schemeClr val="lt1"/>
              </a:solidFill>
              <a:latin typeface="Arial"/>
              <a:ea typeface="Arial"/>
              <a:cs typeface="Arial"/>
              <a:sym typeface="Arial"/>
            </a:endParaRPr>
          </a:p>
        </p:txBody>
      </p:sp>
      <p:sp>
        <p:nvSpPr>
          <p:cNvPr id="445" name="Google Shape;445;p67"/>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bidi/>
            </a:pPr>
            <a:r>
              <a:rPr>
                <a:rtl/>
              </a:rPr>
              <a:t>Day 4</a:t>
            </a:r>
            <a:endParaRPr b="0" i="0" sz="1400" u="none" cap="none" strike="noStrike">
              <a:solidFill>
                <a:srgbClr val="0C3F62"/>
              </a:solidFill>
              <a:latin typeface="Arial"/>
              <a:ea typeface="Arial"/>
              <a:cs typeface="Arial"/>
              <a:sym typeface="Arial"/>
            </a:endParaRPr>
          </a:p>
        </p:txBody>
      </p:sp>
      <p:sp>
        <p:nvSpPr>
          <p:cNvPr id="446" name="Google Shape;446;p67"/>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bidi/>
            </a:pPr>
            <a:r>
              <a:rPr>
                <a:rtl/>
              </a:rPr>
              <a:t>Day 5</a:t>
            </a:r>
            <a:endParaRPr b="0" i="0" sz="1400" u="none" cap="none" strike="noStrike">
              <a:solidFill>
                <a:schemeClr val="lt1"/>
              </a:solidFill>
              <a:latin typeface="Arial"/>
              <a:ea typeface="Arial"/>
              <a:cs typeface="Arial"/>
              <a:sym typeface="Arial"/>
            </a:endParaRPr>
          </a:p>
        </p:txBody>
      </p:sp>
      <p:pic>
        <p:nvPicPr>
          <p:cNvPr id="447" name="Google Shape;447;p67"/>
          <p:cNvPicPr preferRelativeResize="0"/>
          <p:nvPr/>
        </p:nvPicPr>
        <p:blipFill rotWithShape="1">
          <a:blip r:embed="rId4">
            <a:alphaModFix/>
          </a:blip>
          <a:srcRect b="0" l="0" r="0" t="0"/>
          <a:stretch/>
        </p:blipFill>
        <p:spPr>
          <a:xfrm>
            <a:off x="1840913" y="2642675"/>
            <a:ext cx="270175" cy="270175"/>
          </a:xfrm>
          <a:prstGeom prst="rect">
            <a:avLst/>
          </a:prstGeom>
          <a:noFill/>
          <a:ln>
            <a:noFill/>
          </a:ln>
        </p:spPr>
      </p:pic>
      <p:sp>
        <p:nvSpPr>
          <p:cNvPr id="448" name="Google Shape;448;p67"/>
          <p:cNvSpPr txBox="1"/>
          <p:nvPr/>
        </p:nvSpPr>
        <p:spPr>
          <a:xfrm>
            <a:off x="47900" y="2974613"/>
            <a:ext cx="1803000" cy="8955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b="1">
                <a:rtl/>
              </a:rPr>
              <a:t>Lesson 1: </a:t>
            </a:r>
            <a:r>
              <a:rPr>
                <a:rtl/>
              </a:rPr>
              <a:t>Spending one-on-one time</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(5 min)</a:t>
            </a:r>
            <a:endParaRPr i="0" sz="1300" u="none" cap="none" strike="noStrike">
              <a:solidFill>
                <a:srgbClr val="000000"/>
              </a:solidFill>
              <a:latin typeface="Noto Sans"/>
              <a:ea typeface="Noto Sans"/>
              <a:cs typeface="Noto Sans"/>
              <a:sym typeface="Noto Sans"/>
            </a:endParaRPr>
          </a:p>
        </p:txBody>
      </p:sp>
      <p:sp>
        <p:nvSpPr>
          <p:cNvPr id="449" name="Google Shape;449;p67"/>
          <p:cNvSpPr txBox="1"/>
          <p:nvPr/>
        </p:nvSpPr>
        <p:spPr>
          <a:xfrm>
            <a:off x="1831200" y="2974613"/>
            <a:ext cx="1803000" cy="7851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b="1">
                <a:rtl/>
              </a:rPr>
              <a:t>Lesson 2: </a:t>
            </a:r>
            <a:r>
              <a:rPr>
                <a:rtl/>
              </a:rPr>
              <a:t>Give Praise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(5 min)  </a:t>
            </a:r>
            <a:endParaRPr i="0" sz="1300" u="none" cap="none" strike="noStrike">
              <a:solidFill>
                <a:srgbClr val="000000"/>
              </a:solidFill>
              <a:latin typeface="Noto Sans"/>
              <a:ea typeface="Noto Sans"/>
              <a:cs typeface="Noto Sans"/>
              <a:sym typeface="Noto Sans"/>
            </a:endParaRPr>
          </a:p>
        </p:txBody>
      </p:sp>
      <p:sp>
        <p:nvSpPr>
          <p:cNvPr id="450" name="Google Shape;450;p67"/>
          <p:cNvSpPr txBox="1"/>
          <p:nvPr/>
        </p:nvSpPr>
        <p:spPr>
          <a:xfrm>
            <a:off x="3757288" y="2974613"/>
            <a:ext cx="1680000" cy="8955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b="1">
                <a:rtl/>
              </a:rPr>
              <a:t>Lesson 3: </a:t>
            </a:r>
            <a:r>
              <a:rPr>
                <a:rtl/>
              </a:rPr>
              <a:t>Create a Routine for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(5 min) </a:t>
            </a:r>
            <a:endParaRPr i="0" sz="1100" u="none" cap="none" strike="noStrike">
              <a:solidFill>
                <a:srgbClr val="013D5C"/>
              </a:solidFill>
              <a:latin typeface="Noto Sans"/>
              <a:ea typeface="Noto Sans"/>
              <a:cs typeface="Noto Sans"/>
              <a:sym typeface="Noto Sans"/>
            </a:endParaRPr>
          </a:p>
        </p:txBody>
      </p:sp>
      <p:sp>
        <p:nvSpPr>
          <p:cNvPr id="451" name="Google Shape;451;p67"/>
          <p:cNvSpPr txBox="1"/>
          <p:nvPr/>
        </p:nvSpPr>
        <p:spPr>
          <a:xfrm>
            <a:off x="5437263" y="2974613"/>
            <a:ext cx="1803000" cy="8955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b="1">
                <a:rtl/>
              </a:rPr>
              <a:t>Lesson 4: </a:t>
            </a:r>
            <a:r>
              <a:rPr>
                <a:rtl/>
              </a:rPr>
              <a:t>Noticing Feelings during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(5 min)</a:t>
            </a:r>
            <a:endParaRPr i="0" sz="1300" u="none" cap="none" strike="noStrike">
              <a:solidFill>
                <a:srgbClr val="000000"/>
              </a:solidFill>
              <a:latin typeface="Noto Sans"/>
              <a:ea typeface="Noto Sans"/>
              <a:cs typeface="Noto Sans"/>
              <a:sym typeface="Noto Sans"/>
            </a:endParaRPr>
          </a:p>
        </p:txBody>
      </p:sp>
      <p:sp>
        <p:nvSpPr>
          <p:cNvPr id="452" name="Google Shape;452;p67"/>
          <p:cNvSpPr txBox="1"/>
          <p:nvPr/>
        </p:nvSpPr>
        <p:spPr>
          <a:xfrm>
            <a:off x="7293100" y="2974613"/>
            <a:ext cx="1803000" cy="8955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b="1">
                <a:rtl/>
              </a:rPr>
              <a:t>Lesson 5: </a:t>
            </a:r>
            <a:r>
              <a:rPr>
                <a:rtl/>
              </a:rPr>
              <a:t>Keeping Calm When we are Stressed</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(5 min) </a:t>
            </a:r>
            <a:endParaRPr sz="1100">
              <a:solidFill>
                <a:srgbClr val="013D5C"/>
              </a:solidFill>
              <a:latin typeface="Noto Sans"/>
              <a:ea typeface="Noto Sans"/>
              <a:cs typeface="Noto Sans"/>
              <a:sym typeface="Noto Sans"/>
            </a:endParaRPr>
          </a:p>
        </p:txBody>
      </p:sp>
      <p:sp>
        <p:nvSpPr>
          <p:cNvPr id="453" name="Google Shape;453;p67"/>
          <p:cNvSpPr txBox="1"/>
          <p:nvPr/>
        </p:nvSpPr>
        <p:spPr>
          <a:xfrm>
            <a:off x="7230675" y="4211950"/>
            <a:ext cx="1803000" cy="2943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Closing discussion</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(5 min)</a:t>
            </a:r>
            <a:endParaRPr i="0" sz="1100" u="none" cap="none" strike="noStrike">
              <a:solidFill>
                <a:srgbClr val="013D5C"/>
              </a:solidFill>
              <a:latin typeface="Noto Sans"/>
              <a:ea typeface="Noto Sans"/>
              <a:cs typeface="Noto Sans"/>
              <a:sym typeface="Noto Sans"/>
            </a:endParaRPr>
          </a:p>
        </p:txBody>
      </p:sp>
      <p:sp>
        <p:nvSpPr>
          <p:cNvPr id="454" name="Google Shape;454;p67"/>
          <p:cNvSpPr txBox="1"/>
          <p:nvPr/>
        </p:nvSpPr>
        <p:spPr>
          <a:xfrm>
            <a:off x="3624575" y="4211950"/>
            <a:ext cx="1803000" cy="2943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Discussion on self-talk (15 min) </a:t>
            </a:r>
            <a:endParaRPr i="0" sz="1300" u="none" cap="none" strike="noStrike">
              <a:solidFill>
                <a:srgbClr val="000000"/>
              </a:solidFill>
              <a:latin typeface="Noto Sans"/>
              <a:ea typeface="Noto Sans"/>
              <a:cs typeface="Noto Sans"/>
              <a:sym typeface="Noto Sans"/>
            </a:endParaRPr>
          </a:p>
        </p:txBody>
      </p:sp>
      <p:sp>
        <p:nvSpPr>
          <p:cNvPr id="455" name="Google Shape;455;p67"/>
          <p:cNvSpPr txBox="1"/>
          <p:nvPr/>
        </p:nvSpPr>
        <p:spPr>
          <a:xfrm>
            <a:off x="67525" y="2111850"/>
            <a:ext cx="1773600" cy="5928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Onboarding Session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(2 hour)</a:t>
            </a:r>
            <a:endParaRPr i="0" sz="1300" u="none" cap="none" strike="noStrike">
              <a:solidFill>
                <a:srgbClr val="000000"/>
              </a:solidFill>
              <a:latin typeface="Noto Sans"/>
              <a:ea typeface="Noto Sans"/>
              <a:cs typeface="Noto Sans"/>
              <a:sym typeface="Noto Sans"/>
            </a:endParaRPr>
          </a:p>
        </p:txBody>
      </p:sp>
      <p:sp>
        <p:nvSpPr>
          <p:cNvPr id="456" name="Google Shape;456;p67"/>
          <p:cNvSpPr txBox="1"/>
          <p:nvPr/>
        </p:nvSpPr>
        <p:spPr>
          <a:xfrm>
            <a:off x="676100" y="857444"/>
            <a:ext cx="2359800" cy="372300"/>
          </a:xfrm>
          <a:prstGeom prst="rect">
            <a:avLst/>
          </a:prstGeom>
          <a:no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bidi/>
            </a:pPr>
            <a:r>
              <a:rPr>
                <a:latin typeface="Arial"/>
                <a:ea typeface="Arial"/>
                <a:cs typeface="Arial"/>
                <a:sym typeface="Arial"/>
                <a:rtl/>
              </a:rPr>
              <a:t>In-Person </a:t>
            </a:r>
            <a:r>
              <a:rPr>
                <a:rtl/>
              </a:rPr>
              <a:t>session </a:t>
            </a:r>
            <a:endParaRPr b="0" i="0" sz="1400" u="none" cap="none" strike="noStrike">
              <a:solidFill>
                <a:schemeClr val="accent5"/>
              </a:solidFill>
              <a:latin typeface="Arial"/>
              <a:ea typeface="Arial"/>
              <a:cs typeface="Arial"/>
              <a:sym typeface="Arial"/>
            </a:endParaRPr>
          </a:p>
        </p:txBody>
      </p:sp>
      <p:sp>
        <p:nvSpPr>
          <p:cNvPr id="457" name="Google Shape;457;p67"/>
          <p:cNvSpPr txBox="1"/>
          <p:nvPr/>
        </p:nvSpPr>
        <p:spPr>
          <a:xfrm>
            <a:off x="3453775" y="785444"/>
            <a:ext cx="1946700" cy="516300"/>
          </a:xfrm>
          <a:prstGeom prst="rect">
            <a:avLst/>
          </a:prstGeom>
          <a:no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bidi/>
            </a:pPr>
            <a:r>
              <a:rPr>
                <a:rtl/>
              </a:rPr>
              <a:t>Lessons on Crianza con Conciencia Chatbot</a:t>
            </a:r>
            <a:endParaRPr i="0" sz="1400" u="none" cap="none" strike="noStrike">
              <a:solidFill>
                <a:srgbClr val="000000"/>
              </a:solidFill>
            </a:endParaRPr>
          </a:p>
        </p:txBody>
      </p:sp>
      <p:sp>
        <p:nvSpPr>
          <p:cNvPr id="458" name="Google Shape;458;p67"/>
          <p:cNvSpPr txBox="1"/>
          <p:nvPr/>
        </p:nvSpPr>
        <p:spPr>
          <a:xfrm>
            <a:off x="6371250" y="695444"/>
            <a:ext cx="1946700" cy="696300"/>
          </a:xfrm>
          <a:prstGeom prst="rect">
            <a:avLst/>
          </a:prstGeom>
          <a:no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bidi/>
            </a:pPr>
            <a:r>
              <a:rPr>
                <a:rtl/>
              </a:rPr>
              <a:t>Discussion on WhatsApp Support Group moderated by Facilitator</a:t>
            </a:r>
            <a:endParaRPr b="0" i="0" sz="1400" u="none" cap="none" strike="noStrike">
              <a:solidFill>
                <a:srgbClr val="000000"/>
              </a:solidFill>
              <a:latin typeface="Arial"/>
              <a:ea typeface="Arial"/>
              <a:cs typeface="Arial"/>
              <a:sym typeface="Arial"/>
            </a:endParaRPr>
          </a:p>
        </p:txBody>
      </p:sp>
      <p:grpSp>
        <p:nvGrpSpPr>
          <p:cNvPr id="459" name="Google Shape;459;p67"/>
          <p:cNvGrpSpPr/>
          <p:nvPr/>
        </p:nvGrpSpPr>
        <p:grpSpPr>
          <a:xfrm>
            <a:off x="258215" y="857444"/>
            <a:ext cx="372300" cy="372300"/>
            <a:chOff x="6166865" y="140342"/>
            <a:chExt cx="372300" cy="372300"/>
          </a:xfrm>
        </p:grpSpPr>
        <p:sp>
          <p:nvSpPr>
            <p:cNvPr id="460" name="Google Shape;460;p67"/>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461" name="Google Shape;461;p67"/>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462" name="Google Shape;462;p67"/>
          <p:cNvGrpSpPr/>
          <p:nvPr/>
        </p:nvGrpSpPr>
        <p:grpSpPr>
          <a:xfrm>
            <a:off x="3035896" y="857444"/>
            <a:ext cx="372300" cy="372300"/>
            <a:chOff x="6172071" y="582117"/>
            <a:chExt cx="372300" cy="372300"/>
          </a:xfrm>
        </p:grpSpPr>
        <p:sp>
          <p:nvSpPr>
            <p:cNvPr id="463" name="Google Shape;463;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464" name="Google Shape;464;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65" name="Google Shape;465;p67"/>
          <p:cNvGrpSpPr/>
          <p:nvPr/>
        </p:nvGrpSpPr>
        <p:grpSpPr>
          <a:xfrm>
            <a:off x="5978865" y="857444"/>
            <a:ext cx="372300" cy="372300"/>
            <a:chOff x="6192365" y="1173617"/>
            <a:chExt cx="372300" cy="372300"/>
          </a:xfrm>
        </p:grpSpPr>
        <p:sp>
          <p:nvSpPr>
            <p:cNvPr id="466" name="Google Shape;466;p67"/>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467" name="Google Shape;467;p67"/>
            <p:cNvPicPr preferRelativeResize="0"/>
            <p:nvPr/>
          </p:nvPicPr>
          <p:blipFill rotWithShape="1">
            <a:blip r:embed="rId7">
              <a:alphaModFix/>
            </a:blip>
            <a:srcRect b="2606" l="0" r="0" t="2606"/>
            <a:stretch/>
          </p:blipFill>
          <p:spPr>
            <a:xfrm>
              <a:off x="6282297" y="1255387"/>
              <a:ext cx="208800" cy="208800"/>
            </a:xfrm>
            <a:prstGeom prst="rect">
              <a:avLst/>
            </a:prstGeom>
            <a:noFill/>
            <a:ln>
              <a:noFill/>
            </a:ln>
          </p:spPr>
        </p:pic>
      </p:grpSp>
      <p:grpSp>
        <p:nvGrpSpPr>
          <p:cNvPr id="468" name="Google Shape;468;p67"/>
          <p:cNvGrpSpPr/>
          <p:nvPr/>
        </p:nvGrpSpPr>
        <p:grpSpPr>
          <a:xfrm>
            <a:off x="753603" y="1739554"/>
            <a:ext cx="372300" cy="372300"/>
            <a:chOff x="6166865" y="140342"/>
            <a:chExt cx="372300" cy="372300"/>
          </a:xfrm>
        </p:grpSpPr>
        <p:sp>
          <p:nvSpPr>
            <p:cNvPr id="469" name="Google Shape;469;p67"/>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470" name="Google Shape;470;p67"/>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471" name="Google Shape;471;p67"/>
          <p:cNvGrpSpPr/>
          <p:nvPr/>
        </p:nvGrpSpPr>
        <p:grpSpPr>
          <a:xfrm>
            <a:off x="2615796" y="2614398"/>
            <a:ext cx="372300" cy="372300"/>
            <a:chOff x="6172071" y="582117"/>
            <a:chExt cx="372300" cy="372300"/>
          </a:xfrm>
        </p:grpSpPr>
        <p:sp>
          <p:nvSpPr>
            <p:cNvPr id="472" name="Google Shape;472;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473" name="Google Shape;473;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74" name="Google Shape;474;p67"/>
          <p:cNvGrpSpPr/>
          <p:nvPr/>
        </p:nvGrpSpPr>
        <p:grpSpPr>
          <a:xfrm>
            <a:off x="4349734" y="2614398"/>
            <a:ext cx="372300" cy="372300"/>
            <a:chOff x="6172071" y="582117"/>
            <a:chExt cx="372300" cy="372300"/>
          </a:xfrm>
        </p:grpSpPr>
        <p:sp>
          <p:nvSpPr>
            <p:cNvPr id="475" name="Google Shape;475;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476" name="Google Shape;476;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77" name="Google Shape;477;p67"/>
          <p:cNvGrpSpPr/>
          <p:nvPr/>
        </p:nvGrpSpPr>
        <p:grpSpPr>
          <a:xfrm>
            <a:off x="6144559" y="2614398"/>
            <a:ext cx="372300" cy="372300"/>
            <a:chOff x="6172071" y="582117"/>
            <a:chExt cx="372300" cy="372300"/>
          </a:xfrm>
        </p:grpSpPr>
        <p:sp>
          <p:nvSpPr>
            <p:cNvPr id="478" name="Google Shape;478;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479" name="Google Shape;479;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80" name="Google Shape;480;p67"/>
          <p:cNvGrpSpPr/>
          <p:nvPr/>
        </p:nvGrpSpPr>
        <p:grpSpPr>
          <a:xfrm>
            <a:off x="743708" y="2614380"/>
            <a:ext cx="372300" cy="372300"/>
            <a:chOff x="6172071" y="582117"/>
            <a:chExt cx="372300" cy="372300"/>
          </a:xfrm>
        </p:grpSpPr>
        <p:sp>
          <p:nvSpPr>
            <p:cNvPr id="481" name="Google Shape;481;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482" name="Google Shape;482;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83" name="Google Shape;483;p67"/>
          <p:cNvGrpSpPr/>
          <p:nvPr/>
        </p:nvGrpSpPr>
        <p:grpSpPr>
          <a:xfrm>
            <a:off x="7955759" y="2614398"/>
            <a:ext cx="372300" cy="372300"/>
            <a:chOff x="6172071" y="582117"/>
            <a:chExt cx="372300" cy="372300"/>
          </a:xfrm>
        </p:grpSpPr>
        <p:sp>
          <p:nvSpPr>
            <p:cNvPr id="484" name="Google Shape;484;p67"/>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485" name="Google Shape;485;p67"/>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486" name="Google Shape;486;p67"/>
          <p:cNvGrpSpPr/>
          <p:nvPr/>
        </p:nvGrpSpPr>
        <p:grpSpPr>
          <a:xfrm>
            <a:off x="4385852" y="3885373"/>
            <a:ext cx="372300" cy="372300"/>
            <a:chOff x="6192365" y="1098867"/>
            <a:chExt cx="372300" cy="372300"/>
          </a:xfrm>
        </p:grpSpPr>
        <p:sp>
          <p:nvSpPr>
            <p:cNvPr id="487" name="Google Shape;487;p67"/>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488" name="Google Shape;488;p67"/>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489" name="Google Shape;489;p67"/>
          <p:cNvGrpSpPr/>
          <p:nvPr/>
        </p:nvGrpSpPr>
        <p:grpSpPr>
          <a:xfrm>
            <a:off x="7991828" y="3885373"/>
            <a:ext cx="372300" cy="372300"/>
            <a:chOff x="6192365" y="1098867"/>
            <a:chExt cx="372300" cy="372300"/>
          </a:xfrm>
        </p:grpSpPr>
        <p:sp>
          <p:nvSpPr>
            <p:cNvPr id="490" name="Google Shape;490;p67"/>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491" name="Google Shape;491;p67"/>
            <p:cNvPicPr preferRelativeResize="0"/>
            <p:nvPr/>
          </p:nvPicPr>
          <p:blipFill rotWithShape="1">
            <a:blip r:embed="rId8">
              <a:alphaModFix/>
            </a:blip>
            <a:srcRect b="2606" l="0" r="0" t="2606"/>
            <a:stretch/>
          </p:blipFill>
          <p:spPr>
            <a:xfrm>
              <a:off x="6282297" y="1180612"/>
              <a:ext cx="208800" cy="208800"/>
            </a:xfrm>
            <a:prstGeom prst="rect">
              <a:avLst/>
            </a:prstGeom>
            <a:noFill/>
            <a:ln>
              <a:noFill/>
            </a:ln>
          </p:spPr>
        </p:pic>
      </p:grpSp>
      <p:grpSp>
        <p:nvGrpSpPr>
          <p:cNvPr id="492" name="Google Shape;492;p67"/>
          <p:cNvGrpSpPr/>
          <p:nvPr/>
        </p:nvGrpSpPr>
        <p:grpSpPr>
          <a:xfrm>
            <a:off x="779877" y="3885373"/>
            <a:ext cx="372300" cy="372300"/>
            <a:chOff x="6192365" y="1098867"/>
            <a:chExt cx="372300" cy="372300"/>
          </a:xfrm>
        </p:grpSpPr>
        <p:sp>
          <p:nvSpPr>
            <p:cNvPr id="493" name="Google Shape;493;p67"/>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494" name="Google Shape;494;p67"/>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495" name="Google Shape;495;p67"/>
          <p:cNvSpPr txBox="1"/>
          <p:nvPr/>
        </p:nvSpPr>
        <p:spPr>
          <a:xfrm>
            <a:off x="38075" y="4211950"/>
            <a:ext cx="1803000" cy="2943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Welcome &amp; Introductions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(10 min) </a:t>
            </a:r>
            <a:endParaRPr sz="1100">
              <a:solidFill>
                <a:srgbClr val="013D5C"/>
              </a:solidFill>
              <a:latin typeface="Noto Sans"/>
              <a:ea typeface="Noto Sans"/>
              <a:cs typeface="Noto Sans"/>
              <a:sym typeface="Noto Sans"/>
            </a:endParaRPr>
          </a:p>
        </p:txBody>
      </p:sp>
      <p:cxnSp>
        <p:nvCxnSpPr>
          <p:cNvPr id="496" name="Google Shape;496;p67"/>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497" name="Google Shape;497;p67"/>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p67"/>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499" name="Google Shape;499;p67"/>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8"/>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505" name="Google Shape;505;p68"/>
          <p:cNvSpPr txBox="1"/>
          <p:nvPr/>
        </p:nvSpPr>
        <p:spPr>
          <a:xfrm>
            <a:off x="286225" y="197499"/>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300">
                <a:solidFill>
                  <a:schemeClr val="lt1"/>
                </a:solidFill>
                <a:latin typeface="Arial"/>
                <a:ea typeface="Arial"/>
                <a:cs typeface="Arial"/>
                <a:sym typeface="Arial"/>
              </a:defRPr>
              <a:bidi/>
            </a:pPr>
            <a:r>
              <a:rPr>
                <a:rtl/>
              </a:rPr>
              <a:t>Getting started in WhatsApp automated chat</a:t>
            </a:r>
            <a:endParaRPr b="0" i="0" sz="1300" u="none" cap="none" strike="noStrike">
              <a:solidFill>
                <a:srgbClr val="000000"/>
              </a:solidFill>
              <a:latin typeface="Arial"/>
              <a:ea typeface="Arial"/>
              <a:cs typeface="Arial"/>
              <a:sym typeface="Arial"/>
            </a:endParaRPr>
          </a:p>
        </p:txBody>
      </p:sp>
      <p:sp>
        <p:nvSpPr>
          <p:cNvPr id="506" name="Google Shape;506;p68"/>
          <p:cNvSpPr txBox="1"/>
          <p:nvPr/>
        </p:nvSpPr>
        <p:spPr>
          <a:xfrm>
            <a:off x="269600" y="972071"/>
            <a:ext cx="8199600" cy="37659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00969B"/>
                </a:solidFill>
              </a:defRPr>
              <a:bidi/>
            </a:pPr>
            <a:r>
              <a:rPr>
                <a:rtl/>
              </a:rPr>
              <a:t>P</a:t>
            </a:r>
            <a:r>
              <a:rPr>
                <a:latin typeface="Arial"/>
                <a:ea typeface="Arial"/>
                <a:cs typeface="Arial"/>
                <a:sym typeface="Arial"/>
                <a:rtl/>
              </a:rPr>
              <a:t>hone use</a:t>
            </a:r>
            <a:endParaRPr b="0" i="0" sz="18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b="0" i="0" sz="1800" u="none" cap="none" strike="noStrike">
              <a:solidFill>
                <a:srgbClr val="0D3959"/>
              </a:solidFill>
              <a:latin typeface="Arial"/>
              <a:ea typeface="Arial"/>
              <a:cs typeface="Arial"/>
              <a:sym typeface="Aria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bidi/>
            </a:pPr>
            <a:r>
              <a:rPr>
                <a:rtl/>
              </a:rPr>
              <a:t>Switch on and off the phone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bidi/>
            </a:pPr>
            <a:r>
              <a:rPr>
                <a:rtl/>
              </a:rPr>
              <a:t>Phone settings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bidi/>
            </a:pPr>
            <a:r>
              <a:rPr>
                <a:rtl/>
              </a:rPr>
              <a:t>WhatsApp settings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bidi/>
            </a:pPr>
            <a:r>
              <a:rPr>
                <a:rtl/>
              </a:rPr>
              <a:t>Phone charging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bidi/>
            </a:pPr>
            <a:r>
              <a:rPr>
                <a:rtl/>
              </a:rPr>
              <a:t>Data bundle</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bidi/>
            </a:pPr>
            <a:r>
              <a:rPr>
                <a:rtl/>
              </a:rPr>
              <a:t>Internal phone storage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bidi/>
            </a:pPr>
            <a:r>
              <a:rPr>
                <a:rtl/>
              </a:rPr>
              <a:t>Digital awareness </a:t>
            </a:r>
            <a:endParaRPr sz="1700">
              <a:solidFill>
                <a:srgbClr val="123D5D"/>
              </a:solidFill>
            </a:endParaRPr>
          </a:p>
          <a:p>
            <a:pPr indent="-336550" lvl="0" marL="457200" marR="0" rtl="0" algn="l">
              <a:lnSpc>
                <a:spcPct val="100000"/>
              </a:lnSpc>
              <a:spcBef>
                <a:spcPts val="1000"/>
              </a:spcBef>
              <a:spcAft>
                <a:spcPts val="1000"/>
              </a:spcAft>
              <a:buClr>
                <a:srgbClr val="FF5E00"/>
              </a:buClr>
              <a:buSzPts val="1700"/>
              <a:buFont typeface="Arial"/>
              <a:buChar char="●"/>
              <a:defRPr sz="1700">
                <a:solidFill>
                  <a:srgbClr val="123D5D"/>
                </a:solidFill>
              </a:defRPr>
              <a:bidi/>
            </a:pPr>
            <a:r>
              <a:rPr>
                <a:rtl/>
              </a:rPr>
              <a:t>Prevent damage to the phone</a:t>
            </a:r>
            <a:endParaRPr sz="1700">
              <a:solidFill>
                <a:srgbClr val="123D5D"/>
              </a:solidFill>
            </a:endParaRPr>
          </a:p>
        </p:txBody>
      </p:sp>
      <p:pic>
        <p:nvPicPr>
          <p:cNvPr id="507" name="Google Shape;507;p68"/>
          <p:cNvPicPr preferRelativeResize="0"/>
          <p:nvPr/>
        </p:nvPicPr>
        <p:blipFill rotWithShape="1">
          <a:blip r:embed="rId3">
            <a:alphaModFix/>
          </a:blip>
          <a:srcRect b="2812" l="0" r="29223" t="2821"/>
          <a:stretch/>
        </p:blipFill>
        <p:spPr>
          <a:xfrm>
            <a:off x="5828000" y="1164350"/>
            <a:ext cx="3074700" cy="30747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9"/>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513" name="Google Shape;513;p69"/>
          <p:cNvSpPr txBox="1"/>
          <p:nvPr/>
        </p:nvSpPr>
        <p:spPr>
          <a:xfrm>
            <a:off x="286222" y="197506"/>
            <a:ext cx="8857800" cy="369300"/>
          </a:xfrm>
          <a:prstGeom prst="rect">
            <a:avLst/>
          </a:prstGeom>
          <a:noFill/>
          <a:ln>
            <a:noFill/>
          </a:ln>
        </p:spPr>
        <p:txBody>
          <a:bodyPr anchorCtr="0" anchor="t" bIns="45700" lIns="91425" spcFirstLastPara="1" rIns="91425" wrap="square" tIns="45700" rtlCol="true">
            <a:spAutoFit/>
          </a:bodyPr>
          <a:lstStyle/>
          <a:p>
            <a:pPr indent="0" lvl="0" marL="0" rtl="0" algn="l">
              <a:spcBef>
                <a:spcPts val="0"/>
              </a:spcBef>
              <a:spcAft>
                <a:spcPts val="0"/>
              </a:spcAft>
              <a:buClr>
                <a:schemeClr val="dk1"/>
              </a:buClr>
              <a:buSzPts val="1400"/>
              <a:buFont typeface="Arial"/>
              <a:buNone/>
              <a:defRPr b="1" sz="1800">
                <a:solidFill>
                  <a:schemeClr val="lt1"/>
                </a:solidFill>
              </a:defRPr>
              <a:bidi/>
            </a:pPr>
            <a:r>
              <a:rPr>
                <a:rtl/>
              </a:rPr>
              <a:t>Aspectos básicos del Uso del Teléfono </a:t>
            </a:r>
            <a:endParaRPr b="0" i="0" sz="1200" u="none" cap="none" strike="noStrike">
              <a:solidFill>
                <a:schemeClr val="lt1"/>
              </a:solidFill>
              <a:latin typeface="Arial"/>
              <a:ea typeface="Arial"/>
              <a:cs typeface="Arial"/>
              <a:sym typeface="Arial"/>
            </a:endParaRPr>
          </a:p>
        </p:txBody>
      </p:sp>
      <p:pic>
        <p:nvPicPr>
          <p:cNvPr id="514" name="Google Shape;514;p69"/>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0"/>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520" name="Google Shape;520;p70"/>
          <p:cNvSpPr txBox="1"/>
          <p:nvPr/>
        </p:nvSpPr>
        <p:spPr>
          <a:xfrm>
            <a:off x="286222" y="197506"/>
            <a:ext cx="8857800" cy="369300"/>
          </a:xfrm>
          <a:prstGeom prst="rect">
            <a:avLst/>
          </a:prstGeom>
          <a:noFill/>
          <a:ln>
            <a:noFill/>
          </a:ln>
        </p:spPr>
        <p:txBody>
          <a:bodyPr anchorCtr="0" anchor="t" bIns="45700" lIns="91425" spcFirstLastPara="1" rIns="91425" wrap="square" tIns="45700" rtlCol="true">
            <a:spAutoFit/>
          </a:bodyPr>
          <a:lstStyle/>
          <a:p>
            <a:pPr indent="0" lvl="0" marL="0" rtl="0" algn="l">
              <a:spcBef>
                <a:spcPts val="0"/>
              </a:spcBef>
              <a:spcAft>
                <a:spcPts val="0"/>
              </a:spcAft>
              <a:buClr>
                <a:schemeClr val="dk1"/>
              </a:buClr>
              <a:buSzPts val="1400"/>
              <a:buFont typeface="Arial"/>
              <a:buNone/>
              <a:defRPr b="1" sz="1800">
                <a:solidFill>
                  <a:schemeClr val="lt1"/>
                </a:solidFill>
              </a:defRPr>
              <a:bidi/>
            </a:pPr>
            <a:r>
              <a:rPr>
                <a:rtl/>
              </a:rPr>
              <a:t>Aspectos básicos del Uso del Teléfono </a:t>
            </a:r>
            <a:endParaRPr b="0" i="0" sz="1200" u="none" cap="none" strike="noStrike">
              <a:solidFill>
                <a:schemeClr val="lt1"/>
              </a:solidFill>
              <a:latin typeface="Arial"/>
              <a:ea typeface="Arial"/>
              <a:cs typeface="Arial"/>
              <a:sym typeface="Arial"/>
            </a:endParaRPr>
          </a:p>
        </p:txBody>
      </p:sp>
      <p:pic>
        <p:nvPicPr>
          <p:cNvPr id="521" name="Google Shape;521;p70"/>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1"/>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527" name="Google Shape;527;p71"/>
          <p:cNvSpPr txBox="1"/>
          <p:nvPr/>
        </p:nvSpPr>
        <p:spPr>
          <a:xfrm>
            <a:off x="286222" y="197506"/>
            <a:ext cx="8857800" cy="369300"/>
          </a:xfrm>
          <a:prstGeom prst="rect">
            <a:avLst/>
          </a:prstGeom>
          <a:noFill/>
          <a:ln>
            <a:noFill/>
          </a:ln>
        </p:spPr>
        <p:txBody>
          <a:bodyPr anchorCtr="0" anchor="t" bIns="45700" lIns="91425" spcFirstLastPara="1" rIns="91425" wrap="square" tIns="45700" rtlCol="true">
            <a:spAutoFit/>
          </a:bodyPr>
          <a:lstStyle/>
          <a:p>
            <a:pPr indent="0" lvl="0" marL="0" rtl="0" algn="l">
              <a:spcBef>
                <a:spcPts val="0"/>
              </a:spcBef>
              <a:spcAft>
                <a:spcPts val="0"/>
              </a:spcAft>
              <a:buClr>
                <a:schemeClr val="dk1"/>
              </a:buClr>
              <a:buSzPts val="1400"/>
              <a:buFont typeface="Arial"/>
              <a:buNone/>
              <a:defRPr b="1" sz="1800">
                <a:solidFill>
                  <a:schemeClr val="lt1"/>
                </a:solidFill>
              </a:defRPr>
              <a:bidi/>
            </a:pPr>
            <a:r>
              <a:rPr>
                <a:rtl/>
              </a:rPr>
              <a:t>Aspectos básicos del Uso del Teléfono </a:t>
            </a:r>
            <a:endParaRPr b="0" i="0" sz="1200" u="none" cap="none" strike="noStrike">
              <a:solidFill>
                <a:schemeClr val="lt1"/>
              </a:solidFill>
              <a:latin typeface="Arial"/>
              <a:ea typeface="Arial"/>
              <a:cs typeface="Arial"/>
              <a:sym typeface="Arial"/>
            </a:endParaRPr>
          </a:p>
        </p:txBody>
      </p:sp>
      <p:pic>
        <p:nvPicPr>
          <p:cNvPr id="528" name="Google Shape;528;p71"/>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2"/>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Clr>
                <a:schemeClr val="lt1"/>
              </a:buClr>
              <a:buSzPts val="4500"/>
              <a:buFont typeface="Delicious Handrawn"/>
              <a:buNone/>
              <a:bidi/>
            </a:pPr>
            <a:r>
              <a:rPr>
                <a:rtl/>
              </a:rPr>
              <a:t>First steps in Crianza con Conciencia+ chatbot</a:t>
            </a:r>
          </a:p>
        </p:txBody>
      </p:sp>
      <p:sp>
        <p:nvSpPr>
          <p:cNvPr id="534" name="Google Shape;534;p72"/>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rtlCol="true">
            <a:spAutoFit/>
          </a:bodyPr>
          <a:lstStyle/>
          <a:p>
            <a:pPr indent="-457200" lvl="0" marL="457200" rtl="0" algn="l">
              <a:lnSpc>
                <a:spcPct val="90000"/>
              </a:lnSpc>
              <a:spcBef>
                <a:spcPts val="0"/>
              </a:spcBef>
              <a:spcAft>
                <a:spcPts val="0"/>
              </a:spcAft>
              <a:buSzPts val="4700"/>
              <a:buFont typeface="Delicious Handrawn"/>
              <a:buAutoNum type="arabicPeriod"/>
              <a:defRPr sz="2800"/>
              <a:bidi/>
            </a:pPr>
            <a:r>
              <a:rPr>
                <a:rtl/>
              </a:rPr>
              <a:t>Save the phone number of Crianza con Conciencia + as a contact:</a:t>
            </a:r>
            <a:endParaRPr sz="2800"/>
          </a:p>
          <a:p>
            <a:pPr indent="0" lvl="0" marL="457200" rtl="0" algn="l">
              <a:lnSpc>
                <a:spcPct val="90000"/>
              </a:lnSpc>
              <a:spcBef>
                <a:spcPts val="0"/>
              </a:spcBef>
              <a:spcAft>
                <a:spcPts val="0"/>
              </a:spcAft>
              <a:buSzPts val="5000"/>
              <a:buNone/>
              <a:bidi/>
            </a:pPr>
            <a:endParaRPr sz="2800"/>
          </a:p>
          <a:p>
            <a:pPr indent="0" lvl="0" marL="457200" rtl="0" algn="l">
              <a:lnSpc>
                <a:spcPct val="90000"/>
              </a:lnSpc>
              <a:spcBef>
                <a:spcPts val="0"/>
              </a:spcBef>
              <a:spcAft>
                <a:spcPts val="0"/>
              </a:spcAft>
              <a:buSzPts val="5000"/>
              <a:buNone/>
              <a:defRPr sz="6700">
                <a:latin typeface="Noto Sans"/>
                <a:ea typeface="Noto Sans"/>
                <a:cs typeface="Noto Sans"/>
                <a:sym typeface="Noto Sans"/>
              </a:defRPr>
              <a:bidi/>
            </a:pPr>
            <a:r>
              <a:rPr>
                <a:rtl/>
              </a:rPr>
              <a:t>56 5100 6984</a:t>
            </a:r>
          </a:p>
          <a:p>
            <a:pPr indent="0" lvl="0" marL="0" rtl="0" algn="l">
              <a:lnSpc>
                <a:spcPct val="90000"/>
              </a:lnSpc>
              <a:spcBef>
                <a:spcPts val="0"/>
              </a:spcBef>
              <a:spcAft>
                <a:spcPts val="0"/>
              </a:spcAft>
              <a:buSzPts val="5000"/>
              <a:buNone/>
              <a:bidi/>
            </a:pPr>
          </a:p>
          <a:p>
            <a:pPr indent="0" lvl="0" marL="0" rtl="0" algn="l">
              <a:lnSpc>
                <a:spcPct val="90000"/>
              </a:lnSpc>
              <a:spcBef>
                <a:spcPts val="0"/>
              </a:spcBef>
              <a:spcAft>
                <a:spcPts val="0"/>
              </a:spcAft>
              <a:buClr>
                <a:schemeClr val="lt1"/>
              </a:buClr>
              <a:buSzPts val="5000"/>
              <a:buFont typeface="Noto Sans Thin"/>
              <a:buNone/>
              <a:bidi/>
            </a:p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73"/>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540" name="Google Shape;540;p73"/>
          <p:cNvSpPr txBox="1"/>
          <p:nvPr/>
        </p:nvSpPr>
        <p:spPr>
          <a:xfrm>
            <a:off x="1315625" y="98075"/>
            <a:ext cx="3272100" cy="8403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bidi/>
            </a:pPr>
            <a:r>
              <a:rPr>
                <a:rtl/>
              </a:rP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541" name="Google Shape;541;p73"/>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542" name="Google Shape;542;p73"/>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543" name="Google Shape;543;p73"/>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544" name="Google Shape;544;p73"/>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545" name="Google Shape;545;p73"/>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546" name="Google Shape;546;p73"/>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547" name="Google Shape;547;p73"/>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548" name="Google Shape;548;p73"/>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549" name="Google Shape;549;p73"/>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550" name="Google Shape;550;p73"/>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sp>
        <p:nvSpPr>
          <p:cNvPr id="551" name="Google Shape;551;p73"/>
          <p:cNvSpPr txBox="1"/>
          <p:nvPr/>
        </p:nvSpPr>
        <p:spPr>
          <a:xfrm>
            <a:off x="1910225" y="1723138"/>
            <a:ext cx="255900" cy="2997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bidi/>
            </a:pPr>
            <a:r>
              <a:rPr>
                <a:rtl/>
              </a:rPr>
              <a:t>6</a:t>
            </a:r>
            <a:endParaRPr b="0" i="0" sz="1150" u="none" cap="none" strike="noStrike">
              <a:solidFill>
                <a:srgbClr val="000000"/>
              </a:solidFill>
              <a:latin typeface="Arial"/>
              <a:ea typeface="Arial"/>
              <a:cs typeface="Arial"/>
              <a:sym typeface="Arial"/>
            </a:endParaRPr>
          </a:p>
        </p:txBody>
      </p:sp>
      <p:sp>
        <p:nvSpPr>
          <p:cNvPr id="552" name="Google Shape;552;p73"/>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sp>
        <p:nvSpPr>
          <p:cNvPr id="553" name="Google Shape;553;p73"/>
          <p:cNvSpPr txBox="1"/>
          <p:nvPr/>
        </p:nvSpPr>
        <p:spPr>
          <a:xfrm>
            <a:off x="4298050" y="1723138"/>
            <a:ext cx="255900" cy="2997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bidi/>
            </a:pPr>
            <a:r>
              <a:rPr>
                <a:rtl/>
              </a:rP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idx="1" type="body"/>
          </p:nvPr>
        </p:nvSpPr>
        <p:spPr>
          <a:xfrm>
            <a:off x="5187675" y="3337925"/>
            <a:ext cx="3518400" cy="8313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Clr>
                <a:schemeClr val="lt1"/>
              </a:buClr>
              <a:buSzPts val="4500"/>
              <a:buFont typeface="Delicious Handrawn"/>
              <a:buNone/>
              <a:defRPr sz="5500"/>
              <a:bidi/>
            </a:pPr>
            <a:r>
              <a:rPr>
                <a:rtl/>
              </a:rPr>
              <a:t>Introductions</a:t>
            </a:r>
            <a:endParaRPr sz="5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4"/>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Clr>
                <a:schemeClr val="lt1"/>
              </a:buClr>
              <a:buSzPts val="4500"/>
              <a:buFont typeface="Delicious Handrawn"/>
              <a:buNone/>
              <a:bidi/>
            </a:pPr>
            <a:r>
              <a:rPr>
                <a:rtl/>
              </a:rPr>
              <a:t>After saving the number, open WhatsApp and search for “Crianza con Conciencia+”</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7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564" name="Google Shape;564;p75"/>
          <p:cNvSpPr txBox="1"/>
          <p:nvPr/>
        </p:nvSpPr>
        <p:spPr>
          <a:xfrm>
            <a:off x="1315625" y="98075"/>
            <a:ext cx="3272100" cy="8403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bidi/>
            </a:pPr>
            <a:r>
              <a:rPr>
                <a:rtl/>
              </a:rP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565" name="Google Shape;565;p75"/>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566" name="Google Shape;566;p75"/>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567" name="Google Shape;567;p75"/>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568" name="Google Shape;568;p7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569" name="Google Shape;569;p75"/>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pic>
        <p:nvPicPr>
          <p:cNvPr id="570" name="Google Shape;570;p75"/>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571" name="Google Shape;571;p7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572" name="Google Shape;572;p75"/>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1400"/>
              <a:buFont typeface="Arial"/>
              <a:buNone/>
              <a:defRPr sz="1400">
                <a:solidFill>
                  <a:srgbClr val="0C4061"/>
                </a:solidFill>
                <a:latin typeface="Delicious Handrawn"/>
                <a:ea typeface="Delicious Handrawn"/>
                <a:cs typeface="Delicious Handrawn"/>
                <a:sym typeface="Delicious Handrawn"/>
              </a:defRPr>
              <a:bidi/>
            </a:pPr>
            <a:r>
              <a:rPr>
                <a:rtl/>
              </a:rPr>
              <a:t>Look for the contact you saved and when it appears, click on it</a:t>
            </a:r>
            <a:endParaRPr b="0" i="0" sz="1400" u="none" cap="none" strike="noStrike">
              <a:solidFill>
                <a:srgbClr val="0C4061"/>
              </a:solidFill>
              <a:latin typeface="Delicious Handrawn"/>
              <a:ea typeface="Delicious Handrawn"/>
              <a:cs typeface="Delicious Handrawn"/>
              <a:sym typeface="Delicious Handrawn"/>
            </a:endParaRPr>
          </a:p>
        </p:txBody>
      </p:sp>
      <p:pic>
        <p:nvPicPr>
          <p:cNvPr id="573" name="Google Shape;573;p75"/>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574" name="Google Shape;574;p75"/>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575" name="Google Shape;575;p7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576" name="Google Shape;576;p75"/>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577" name="Google Shape;577;p75"/>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578" name="Google Shape;578;p75"/>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579" name="Google Shape;579;p75"/>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sp>
        <p:nvSpPr>
          <p:cNvPr id="580" name="Google Shape;580;p75"/>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76"/>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586" name="Google Shape;586;p76"/>
          <p:cNvSpPr txBox="1"/>
          <p:nvPr/>
        </p:nvSpPr>
        <p:spPr>
          <a:xfrm>
            <a:off x="1315625" y="98075"/>
            <a:ext cx="3272100" cy="8403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bidi/>
            </a:pPr>
            <a:r>
              <a:rPr>
                <a:rtl/>
              </a:rP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587" name="Google Shape;587;p76"/>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588" name="Google Shape;588;p76"/>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sp>
        <p:nvSpPr>
          <p:cNvPr id="589" name="Google Shape;589;p76"/>
          <p:cNvSpPr txBox="1"/>
          <p:nvPr/>
        </p:nvSpPr>
        <p:spPr>
          <a:xfrm>
            <a:off x="7902575" y="3502775"/>
            <a:ext cx="972300" cy="1466700"/>
          </a:xfrm>
          <a:prstGeom prst="rect">
            <a:avLst/>
          </a:prstGeom>
          <a:solidFill>
            <a:schemeClr val="lt1"/>
          </a:solid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1100"/>
              <a:buFont typeface="Arial"/>
              <a:buNone/>
              <a:defRPr sz="1100">
                <a:solidFill>
                  <a:srgbClr val="0C4061"/>
                </a:solidFill>
                <a:latin typeface="Delicious Handrawn"/>
                <a:ea typeface="Delicious Handrawn"/>
                <a:cs typeface="Delicious Handrawn"/>
                <a:sym typeface="Delicious Handrawn"/>
              </a:defRPr>
              <a:bidi/>
            </a:pPr>
            <a:r>
              <a:rPr>
                <a:rtl/>
              </a:rPr>
              <a:t>It is important that you accept your participation in the program and share your personal data</a:t>
            </a:r>
            <a:endParaRPr b="0" i="0" sz="1100" u="none" cap="none" strike="noStrike">
              <a:solidFill>
                <a:srgbClr val="0C4061"/>
              </a:solidFill>
              <a:latin typeface="Delicious Handrawn"/>
              <a:ea typeface="Delicious Handrawn"/>
              <a:cs typeface="Delicious Handrawn"/>
              <a:sym typeface="Delicious Handrawn"/>
            </a:endParaRPr>
          </a:p>
        </p:txBody>
      </p:sp>
      <p:pic>
        <p:nvPicPr>
          <p:cNvPr id="590" name="Google Shape;590;p76"/>
          <p:cNvPicPr preferRelativeResize="0"/>
          <p:nvPr/>
        </p:nvPicPr>
        <p:blipFill rotWithShape="1">
          <a:blip r:embed="rId5">
            <a:alphaModFix/>
          </a:blip>
          <a:srcRect b="0" l="0" r="0" t="0"/>
          <a:stretch/>
        </p:blipFill>
        <p:spPr>
          <a:xfrm rot="4141818">
            <a:off x="7161665" y="1523742"/>
            <a:ext cx="737994" cy="737994"/>
          </a:xfrm>
          <a:prstGeom prst="rect">
            <a:avLst/>
          </a:prstGeom>
          <a:noFill/>
          <a:ln>
            <a:noFill/>
          </a:ln>
        </p:spPr>
      </p:pic>
      <p:pic>
        <p:nvPicPr>
          <p:cNvPr id="591" name="Google Shape;591;p76"/>
          <p:cNvPicPr preferRelativeResize="0"/>
          <p:nvPr/>
        </p:nvPicPr>
        <p:blipFill rotWithShape="1">
          <a:blip r:embed="rId6">
            <a:alphaModFix/>
          </a:blip>
          <a:srcRect b="0" l="0" r="0" t="0"/>
          <a:stretch/>
        </p:blipFill>
        <p:spPr>
          <a:xfrm>
            <a:off x="1528599" y="1339900"/>
            <a:ext cx="1649599" cy="3571536"/>
          </a:xfrm>
          <a:prstGeom prst="rect">
            <a:avLst/>
          </a:prstGeom>
          <a:noFill/>
          <a:ln>
            <a:noFill/>
          </a:ln>
        </p:spPr>
      </p:pic>
      <p:pic>
        <p:nvPicPr>
          <p:cNvPr id="592" name="Google Shape;592;p76"/>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593" name="Google Shape;593;p76"/>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pic>
        <p:nvPicPr>
          <p:cNvPr id="594" name="Google Shape;594;p76"/>
          <p:cNvPicPr preferRelativeResize="0"/>
          <p:nvPr/>
        </p:nvPicPr>
        <p:blipFill rotWithShape="1">
          <a:blip r:embed="rId7">
            <a:alphaModFix/>
          </a:blip>
          <a:srcRect b="0" l="0" r="0" t="0"/>
          <a:stretch/>
        </p:blipFill>
        <p:spPr>
          <a:xfrm>
            <a:off x="1528599" y="1339890"/>
            <a:ext cx="1649599" cy="3571536"/>
          </a:xfrm>
          <a:prstGeom prst="rect">
            <a:avLst/>
          </a:prstGeom>
          <a:noFill/>
          <a:ln>
            <a:noFill/>
          </a:ln>
        </p:spPr>
      </p:pic>
      <p:sp>
        <p:nvSpPr>
          <p:cNvPr id="595" name="Google Shape;595;p76"/>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596" name="Google Shape;596;p76"/>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597" name="Google Shape;597;p76"/>
          <p:cNvPicPr preferRelativeResize="0"/>
          <p:nvPr/>
        </p:nvPicPr>
        <p:blipFill rotWithShape="1">
          <a:blip r:embed="rId8">
            <a:alphaModFix/>
          </a:blip>
          <a:srcRect b="0" l="0" r="0" t="0"/>
          <a:stretch/>
        </p:blipFill>
        <p:spPr>
          <a:xfrm>
            <a:off x="3970599" y="1339899"/>
            <a:ext cx="1649599" cy="3571536"/>
          </a:xfrm>
          <a:prstGeom prst="rect">
            <a:avLst/>
          </a:prstGeom>
          <a:noFill/>
          <a:ln>
            <a:noFill/>
          </a:ln>
        </p:spPr>
      </p:pic>
      <p:pic>
        <p:nvPicPr>
          <p:cNvPr id="598" name="Google Shape;598;p76"/>
          <p:cNvPicPr preferRelativeResize="0"/>
          <p:nvPr/>
        </p:nvPicPr>
        <p:blipFill rotWithShape="1">
          <a:blip r:embed="rId9">
            <a:alphaModFix/>
          </a:blip>
          <a:srcRect b="0" l="0" r="0" t="0"/>
          <a:stretch/>
        </p:blipFill>
        <p:spPr>
          <a:xfrm>
            <a:off x="6211324" y="1339890"/>
            <a:ext cx="1649599" cy="3571536"/>
          </a:xfrm>
          <a:prstGeom prst="rect">
            <a:avLst/>
          </a:prstGeom>
          <a:noFill/>
          <a:ln>
            <a:noFill/>
          </a:ln>
        </p:spPr>
      </p:pic>
      <p:sp>
        <p:nvSpPr>
          <p:cNvPr id="599" name="Google Shape;599;p76"/>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600" name="Google Shape;600;p76"/>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6</a:t>
            </a:r>
            <a:endParaRPr b="0" i="0" sz="3000" u="none" cap="none" strike="noStrike">
              <a:solidFill>
                <a:schemeClr val="lt1"/>
              </a:solidFill>
              <a:latin typeface="Delicious Handrawn"/>
              <a:ea typeface="Delicious Handrawn"/>
              <a:cs typeface="Delicious Handrawn"/>
              <a:sym typeface="Delicious Handrawn"/>
            </a:endParaRPr>
          </a:p>
        </p:txBody>
      </p:sp>
      <p:sp>
        <p:nvSpPr>
          <p:cNvPr id="601" name="Google Shape;601;p76"/>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bidi/>
            </a:pPr>
            <a:r>
              <a:rPr>
                <a:rtl/>
              </a:rPr>
              <a:t>Start</a:t>
            </a:r>
            <a:endParaRPr b="0" i="0" sz="450" u="none" cap="none" strike="noStrike">
              <a:solidFill>
                <a:srgbClr val="000000"/>
              </a:solidFill>
              <a:latin typeface="Arial"/>
              <a:ea typeface="Arial"/>
              <a:cs typeface="Arial"/>
              <a:sym typeface="Arial"/>
            </a:endParaRPr>
          </a:p>
        </p:txBody>
      </p:sp>
      <p:sp>
        <p:nvSpPr>
          <p:cNvPr id="602" name="Google Shape;602;p76"/>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bidi/>
            </a:pPr>
            <a:r>
              <a:rPr>
                <a:rtl/>
              </a:rPr>
              <a:t>Your ID is</a:t>
            </a:r>
            <a:endParaRPr b="0" i="0" sz="450" u="none" cap="none" strike="noStrike">
              <a:solidFill>
                <a:srgbClr val="000000"/>
              </a:solidFill>
              <a:latin typeface="Arial"/>
              <a:ea typeface="Arial"/>
              <a:cs typeface="Arial"/>
              <a:sym typeface="Arial"/>
            </a:endParaRPr>
          </a:p>
        </p:txBody>
      </p:sp>
      <p:sp>
        <p:nvSpPr>
          <p:cNvPr id="603" name="Google Shape;603;p76"/>
          <p:cNvSpPr txBox="1"/>
          <p:nvPr/>
        </p:nvSpPr>
        <p:spPr>
          <a:xfrm>
            <a:off x="5283025" y="1892800"/>
            <a:ext cx="866700" cy="609300"/>
          </a:xfrm>
          <a:prstGeom prst="rect">
            <a:avLst/>
          </a:prstGeom>
          <a:solidFill>
            <a:schemeClr val="lt1"/>
          </a:solid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bidi/>
            </a:pPr>
            <a:r>
              <a:rPr>
                <a:rtl/>
              </a:rPr>
              <a:t>The Identification Number (ID) that you will share with your facilitator</a:t>
            </a:r>
            <a:endParaRPr b="0" i="0" sz="800" u="none" cap="none" strike="noStrike">
              <a:solidFill>
                <a:srgbClr val="0C4061"/>
              </a:solidFill>
              <a:latin typeface="Delicious Handrawn"/>
              <a:ea typeface="Delicious Handrawn"/>
              <a:cs typeface="Delicious Handrawn"/>
              <a:sym typeface="Delicious Handrawn"/>
            </a:endParaRPr>
          </a:p>
        </p:txBody>
      </p:sp>
      <p:pic>
        <p:nvPicPr>
          <p:cNvPr id="604" name="Google Shape;604;p76"/>
          <p:cNvPicPr preferRelativeResize="0"/>
          <p:nvPr/>
        </p:nvPicPr>
        <p:blipFill rotWithShape="1">
          <a:blip r:embed="rId5">
            <a:alphaModFix/>
          </a:blip>
          <a:srcRect b="0" l="0" r="0" t="0"/>
          <a:stretch/>
        </p:blipFill>
        <p:spPr>
          <a:xfrm rot="3338200">
            <a:off x="4977308" y="1812035"/>
            <a:ext cx="358380" cy="358380"/>
          </a:xfrm>
          <a:prstGeom prst="rect">
            <a:avLst/>
          </a:prstGeom>
          <a:noFill/>
          <a:ln>
            <a:noFill/>
          </a:ln>
        </p:spPr>
      </p:pic>
      <p:sp>
        <p:nvSpPr>
          <p:cNvPr id="605" name="Google Shape;605;p76"/>
          <p:cNvSpPr txBox="1"/>
          <p:nvPr/>
        </p:nvSpPr>
        <p:spPr>
          <a:xfrm>
            <a:off x="5310925" y="3660300"/>
            <a:ext cx="866700" cy="609300"/>
          </a:xfrm>
          <a:prstGeom prst="rect">
            <a:avLst/>
          </a:prstGeom>
          <a:solidFill>
            <a:schemeClr val="lt1"/>
          </a:solid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bidi/>
            </a:pPr>
            <a:r>
              <a:rPr>
                <a:rtl/>
              </a:rPr>
              <a:t>Welcome messages</a:t>
            </a:r>
            <a:endParaRPr b="0" i="0" sz="800" u="none" cap="none" strike="noStrike">
              <a:solidFill>
                <a:srgbClr val="0C4061"/>
              </a:solidFill>
              <a:latin typeface="Delicious Handrawn"/>
              <a:ea typeface="Delicious Handrawn"/>
              <a:cs typeface="Delicious Handrawn"/>
              <a:sym typeface="Delicious Handrawn"/>
            </a:endParaRPr>
          </a:p>
        </p:txBody>
      </p:sp>
      <p:pic>
        <p:nvPicPr>
          <p:cNvPr id="606" name="Google Shape;606;p76"/>
          <p:cNvPicPr preferRelativeResize="0"/>
          <p:nvPr/>
        </p:nvPicPr>
        <p:blipFill rotWithShape="1">
          <a:blip r:embed="rId5">
            <a:alphaModFix/>
          </a:blip>
          <a:srcRect b="0" l="0" r="0" t="0"/>
          <a:stretch/>
        </p:blipFill>
        <p:spPr>
          <a:xfrm rot="3338200">
            <a:off x="5025108" y="3572635"/>
            <a:ext cx="358380" cy="358380"/>
          </a:xfrm>
          <a:prstGeom prst="rect">
            <a:avLst/>
          </a:prstGeom>
          <a:noFill/>
          <a:ln>
            <a:noFill/>
          </a:ln>
        </p:spPr>
      </p:pic>
      <p:pic>
        <p:nvPicPr>
          <p:cNvPr id="607" name="Google Shape;607;p76"/>
          <p:cNvPicPr preferRelativeResize="0"/>
          <p:nvPr/>
        </p:nvPicPr>
        <p:blipFill rotWithShape="1">
          <a:blip r:embed="rId5">
            <a:alphaModFix/>
          </a:blip>
          <a:srcRect b="0" l="0" r="0" t="0"/>
          <a:stretch/>
        </p:blipFill>
        <p:spPr>
          <a:xfrm rot="3338199">
            <a:off x="7429682" y="4219234"/>
            <a:ext cx="483357" cy="483357"/>
          </a:xfrm>
          <a:prstGeom prst="rect">
            <a:avLst/>
          </a:prstGeom>
          <a:noFill/>
          <a:ln>
            <a:noFill/>
          </a:ln>
        </p:spPr>
      </p:pic>
      <p:pic>
        <p:nvPicPr>
          <p:cNvPr id="608" name="Google Shape;608;p76"/>
          <p:cNvPicPr preferRelativeResize="0"/>
          <p:nvPr/>
        </p:nvPicPr>
        <p:blipFill rotWithShape="1">
          <a:blip r:embed="rId4">
            <a:alphaModFix/>
          </a:blip>
          <a:srcRect b="0" l="0" r="0" t="0"/>
          <a:stretch/>
        </p:blipFill>
        <p:spPr>
          <a:xfrm>
            <a:off x="7100100" y="4402844"/>
            <a:ext cx="431350" cy="6092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7"/>
          <p:cNvSpPr txBox="1"/>
          <p:nvPr/>
        </p:nvSpPr>
        <p:spPr>
          <a:xfrm>
            <a:off x="337425" y="731350"/>
            <a:ext cx="8502600" cy="2816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bidi/>
            </a:pPr>
            <a:r>
              <a:rPr>
                <a:latin typeface="Arial"/>
                <a:ea typeface="Arial"/>
                <a:cs typeface="Arial"/>
                <a:sym typeface="Arial"/>
                <a:rtl/>
              </a:rPr>
              <a:t>Let's start with the </a:t>
            </a:r>
            <a:r>
              <a:rPr>
                <a:rtl/>
              </a:rP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bidi/>
            </a:pPr>
            <a:r>
              <a:rPr>
                <a:rtl/>
              </a:rPr>
              <a:t>Be ready</a:t>
            </a:r>
            <a:r>
              <a:rPr>
                <a:latin typeface="Arial"/>
                <a:ea typeface="Arial"/>
                <a:cs typeface="Arial"/>
                <a:sym typeface="Arial"/>
                <a:rt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bidi/>
            </a:pPr>
            <a:r>
              <a:rPr>
                <a:rtl/>
              </a:rPr>
              <a:t>Write your first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bidi/>
            </a:pPr>
            <a:r>
              <a:rPr>
                <a:rtl/>
              </a:rPr>
              <a:t>Write your last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bidi/>
            </a:pPr>
            <a:r>
              <a:rPr>
                <a:rtl/>
              </a:rPr>
              <a:t>Choose your gender</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bidi/>
            </a:pPr>
            <a:r>
              <a:rPr>
                <a:rtl/>
              </a:rPr>
              <a:t>Choose the state you reside in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bidi/>
            </a:pPr>
            <a:r>
              <a:rPr>
                <a:rtl/>
              </a:rPr>
              <a:t>Choose your marital status</a:t>
            </a:r>
            <a:endParaRPr b="0" i="0" sz="1300" u="none" cap="none" strike="noStrike">
              <a:solidFill>
                <a:srgbClr val="123D5D"/>
              </a:solidFill>
              <a:latin typeface="Arial"/>
              <a:ea typeface="Arial"/>
              <a:cs typeface="Arial"/>
              <a:sym typeface="Arial"/>
            </a:endParaRPr>
          </a:p>
        </p:txBody>
      </p:sp>
      <p:sp>
        <p:nvSpPr>
          <p:cNvPr id="614" name="Google Shape;614;p77"/>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615" name="Google Shape;615;p77"/>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latin typeface="Arial"/>
                <a:ea typeface="Arial"/>
                <a:cs typeface="Arial"/>
                <a:sym typeface="Arial"/>
                <a:rtl/>
              </a:rPr>
              <a:t>First steps in </a:t>
            </a:r>
            <a:r>
              <a:rPr>
                <a:rtl/>
              </a:rPr>
              <a:t>Crianza con Conciencia+ Chatbot</a:t>
            </a:r>
            <a:endParaRPr b="0" i="0" sz="1300" u="none" cap="none" strike="noStrike">
              <a:solidFill>
                <a:srgbClr val="000000"/>
              </a:solidFill>
              <a:latin typeface="Arial"/>
              <a:ea typeface="Arial"/>
              <a:cs typeface="Arial"/>
              <a:sym typeface="Arial"/>
            </a:endParaRPr>
          </a:p>
        </p:txBody>
      </p:sp>
      <p:pic>
        <p:nvPicPr>
          <p:cNvPr id="616" name="Google Shape;616;p77"/>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8"/>
          <p:cNvSpPr txBox="1"/>
          <p:nvPr/>
        </p:nvSpPr>
        <p:spPr>
          <a:xfrm>
            <a:off x="337425" y="731350"/>
            <a:ext cx="8502600" cy="19752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bidi/>
            </a:pPr>
            <a:r>
              <a:rPr>
                <a:latin typeface="Arial"/>
                <a:ea typeface="Arial"/>
                <a:cs typeface="Arial"/>
                <a:sym typeface="Arial"/>
                <a:rtl/>
              </a:rPr>
              <a:t>Let's start with the </a:t>
            </a:r>
            <a:r>
              <a:rPr>
                <a:rtl/>
              </a:rP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bidi/>
            </a:pPr>
            <a:r>
              <a:rPr>
                <a:rtl/>
              </a:rPr>
              <a:t>Be ready</a:t>
            </a:r>
            <a:r>
              <a:rPr>
                <a:latin typeface="Arial"/>
                <a:ea typeface="Arial"/>
                <a:cs typeface="Arial"/>
                <a:sym typeface="Arial"/>
                <a:rt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bidi/>
            </a:pPr>
            <a:r>
              <a:rPr>
                <a:latin typeface="Arial"/>
                <a:ea typeface="Arial"/>
                <a:cs typeface="Arial"/>
                <a:sym typeface="Arial"/>
                <a:rtl/>
              </a:rPr>
              <a:t>Write the </a:t>
            </a:r>
            <a:r>
              <a:rPr b="1">
                <a:rtl/>
              </a:rPr>
              <a:t>FIRST NAME OR NICKNAME </a:t>
            </a:r>
            <a:r>
              <a:rPr>
                <a:latin typeface="Arial"/>
                <a:ea typeface="Arial"/>
                <a:cs typeface="Arial"/>
                <a:sym typeface="Arial"/>
                <a:rtl/>
              </a:rPr>
              <a:t>of your girl, boy or </a:t>
            </a:r>
            <a:r>
              <a:rPr>
                <a:rtl/>
              </a:rP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bidi/>
            </a:pPr>
            <a:r>
              <a:rPr>
                <a:latin typeface="Arial"/>
                <a:ea typeface="Arial"/>
                <a:cs typeface="Arial"/>
                <a:sym typeface="Arial"/>
                <a:rtl/>
              </a:rPr>
              <a:t>Choose the sex of the girl, boy or </a:t>
            </a:r>
            <a:r>
              <a:rPr>
                <a:rtl/>
              </a:rP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bidi/>
            </a:pPr>
            <a:r>
              <a:rPr>
                <a:latin typeface="Arial"/>
                <a:ea typeface="Arial"/>
                <a:cs typeface="Arial"/>
                <a:sym typeface="Arial"/>
                <a:rtl/>
              </a:rPr>
              <a:t>Indicate the date of birth of the girl, boy or </a:t>
            </a:r>
            <a:r>
              <a:rPr>
                <a:rtl/>
              </a:rPr>
              <a:t>teen</a:t>
            </a:r>
            <a:r>
              <a:rPr>
                <a:latin typeface="Arial"/>
                <a:ea typeface="Arial"/>
                <a:cs typeface="Arial"/>
                <a:sym typeface="Arial"/>
                <a:rtl/>
              </a:rPr>
              <a:t> (dd/mm/yyyy)</a:t>
            </a:r>
            <a:endParaRPr b="0" i="0" sz="1300" u="none" cap="none" strike="noStrike">
              <a:solidFill>
                <a:srgbClr val="123D5D"/>
              </a:solidFill>
              <a:latin typeface="Arial"/>
              <a:ea typeface="Arial"/>
              <a:cs typeface="Arial"/>
              <a:sym typeface="Arial"/>
            </a:endParaRPr>
          </a:p>
        </p:txBody>
      </p:sp>
      <p:sp>
        <p:nvSpPr>
          <p:cNvPr id="622" name="Google Shape;622;p7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623" name="Google Shape;623;p78"/>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latin typeface="Arial"/>
                <a:ea typeface="Arial"/>
                <a:cs typeface="Arial"/>
                <a:sym typeface="Arial"/>
                <a:rtl/>
              </a:rPr>
              <a:t>First steps in </a:t>
            </a:r>
            <a:r>
              <a:rPr>
                <a:rtl/>
              </a:rPr>
              <a:t>Crianza con Conciencia+ Chatbot</a:t>
            </a:r>
            <a:endParaRPr b="0" i="0" sz="1300" u="none" cap="none" strike="noStrike">
              <a:solidFill>
                <a:srgbClr val="000000"/>
              </a:solidFill>
              <a:latin typeface="Arial"/>
              <a:ea typeface="Arial"/>
              <a:cs typeface="Arial"/>
              <a:sym typeface="Arial"/>
            </a:endParaRPr>
          </a:p>
        </p:txBody>
      </p:sp>
      <p:sp>
        <p:nvSpPr>
          <p:cNvPr id="624" name="Google Shape;624;p78"/>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rtlCol="true">
            <a:noAutofit/>
          </a:bodyPr>
          <a:lstStyle/>
          <a:p>
            <a:pPr indent="0" lvl="0" marL="0" rtl="0" algn="ctr">
              <a:spcBef>
                <a:spcPts val="0"/>
              </a:spcBef>
              <a:spcAft>
                <a:spcPts val="0"/>
              </a:spcAft>
              <a:buNone/>
              <a:defRPr i="1">
                <a:solidFill>
                  <a:schemeClr val="lt1"/>
                </a:solidFill>
              </a:defRPr>
              <a:bidi/>
            </a:pPr>
            <a:r>
              <a:rPr>
                <a:rtl/>
              </a:rPr>
              <a:t>But which girl, boy or teen to choose? I have multiple children!</a:t>
            </a:r>
            <a:endParaRPr i="1">
              <a:solidFill>
                <a:schemeClr val="lt1"/>
              </a:solidFill>
            </a:endParaRPr>
          </a:p>
        </p:txBody>
      </p:sp>
      <p:pic>
        <p:nvPicPr>
          <p:cNvPr id="625" name="Google Shape;625;p78"/>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9"/>
          <p:cNvSpPr txBox="1"/>
          <p:nvPr/>
        </p:nvSpPr>
        <p:spPr>
          <a:xfrm>
            <a:off x="854050" y="1970050"/>
            <a:ext cx="7904100" cy="26835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bidi/>
            </a:pPr>
            <a:r>
              <a:rPr>
                <a:rtl/>
              </a:rPr>
              <a:t>We understand that every child is unique, and each situation is complex.</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defRPr sz="1500">
                <a:solidFill>
                  <a:schemeClr val="dk1"/>
                </a:solidFill>
                <a:latin typeface="Noto Sans"/>
                <a:ea typeface="Noto Sans"/>
                <a:cs typeface="Noto Sans"/>
                <a:sym typeface="Noto Sans"/>
              </a:defRPr>
              <a:bidi/>
            </a:pPr>
            <a:r>
              <a:rPr>
                <a:rtl/>
              </a:rPr>
              <a:t>You will get the most out of Crianza con Conciencia+ if you focus on one girl, boy, or teen.</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defRPr sz="1500">
                <a:solidFill>
                  <a:schemeClr val="dk1"/>
                </a:solidFill>
                <a:latin typeface="Noto Sans"/>
                <a:ea typeface="Noto Sans"/>
                <a:cs typeface="Noto Sans"/>
                <a:sym typeface="Noto Sans"/>
              </a:defRPr>
              <a:bidi/>
            </a:pPr>
            <a:r>
              <a:rPr>
                <a:rtl/>
              </a:rPr>
              <a:t>When enrolling, please choose the girl, boy or teen having behavioral challenges. Remember, the girl, boy, or teen has to be between the ages of </a:t>
            </a:r>
            <a:r>
              <a:rPr b="1">
                <a:rtl/>
              </a:rPr>
              <a:t>2 and 17.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bidi/>
            </a:pPr>
            <a:r>
              <a:rPr>
                <a:rtl/>
              </a:rPr>
              <a:t>Focusing on one girl, boy, or teen will you to have a deeper understanding of their needs.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bidi/>
            </a:pPr>
            <a:r>
              <a:rPr>
                <a:rtl/>
              </a:rPr>
              <a:t>Lessons learnt from Crianza con Conciencia+ can be applied to support the growth of all your children.</a:t>
            </a:r>
            <a:endParaRPr b="1" sz="1500">
              <a:solidFill>
                <a:srgbClr val="00969B"/>
              </a:solidFill>
            </a:endParaRPr>
          </a:p>
        </p:txBody>
      </p:sp>
      <p:sp>
        <p:nvSpPr>
          <p:cNvPr id="631" name="Google Shape;631;p7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632" name="Google Shape;632;p79"/>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latin typeface="Arial"/>
                <a:ea typeface="Arial"/>
                <a:cs typeface="Arial"/>
                <a:sym typeface="Arial"/>
                <a:rtl/>
              </a:rPr>
              <a:t>First steps in </a:t>
            </a:r>
            <a:r>
              <a:rPr>
                <a:rtl/>
              </a:rPr>
              <a:t>Crianza con Conciencia+ Chatbot</a:t>
            </a:r>
            <a:endParaRPr b="0" i="0" sz="1300" u="none" cap="none" strike="noStrike">
              <a:solidFill>
                <a:srgbClr val="000000"/>
              </a:solidFill>
              <a:latin typeface="Arial"/>
              <a:ea typeface="Arial"/>
              <a:cs typeface="Arial"/>
              <a:sym typeface="Arial"/>
            </a:endParaRPr>
          </a:p>
        </p:txBody>
      </p:sp>
      <p:sp>
        <p:nvSpPr>
          <p:cNvPr id="633" name="Google Shape;633;p79"/>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rtlCol="true">
            <a:noAutofit/>
          </a:bodyPr>
          <a:lstStyle/>
          <a:p>
            <a:pPr indent="0" lvl="0" marL="0" rtl="0" algn="ctr">
              <a:spcBef>
                <a:spcPts val="0"/>
              </a:spcBef>
              <a:spcAft>
                <a:spcPts val="0"/>
              </a:spcAft>
              <a:buNone/>
              <a:defRPr i="1">
                <a:solidFill>
                  <a:schemeClr val="lt1"/>
                </a:solidFill>
              </a:defRPr>
              <a:bidi/>
            </a:pPr>
            <a:r>
              <a:rPr>
                <a:rtl/>
              </a:rPr>
              <a:t>But which girl, boy or teen to choose? I have multiple children!</a:t>
            </a:r>
            <a:endParaRPr i="1">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80"/>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639" name="Google Shape;639;p80" title="onboarding_yc.mp4">
            <a:hlinkClick r:id="rId4"/>
          </p:cNvPr>
          <p:cNvPicPr preferRelativeResize="0"/>
          <p:nvPr/>
        </p:nvPicPr>
        <p:blipFill rotWithShape="1">
          <a:blip r:embed="rId5">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1"/>
          <p:cNvSpPr txBox="1"/>
          <p:nvPr/>
        </p:nvSpPr>
        <p:spPr>
          <a:xfrm>
            <a:off x="286225" y="855984"/>
            <a:ext cx="8199600" cy="3231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00000"/>
              </a:lnSpc>
              <a:spcBef>
                <a:spcPts val="1000"/>
              </a:spcBef>
              <a:spcAft>
                <a:spcPts val="0"/>
              </a:spcAft>
              <a:buClr>
                <a:srgbClr val="000000"/>
              </a:buClr>
              <a:buSzPts val="1500"/>
              <a:buFont typeface="Arial"/>
              <a:buNone/>
              <a:defRPr sz="1500">
                <a:solidFill>
                  <a:srgbClr val="123D5D"/>
                </a:solidFill>
              </a:defRPr>
              <a:bidi/>
            </a:pPr>
            <a:r>
              <a:rPr>
                <a:latin typeface="Arial"/>
                <a:ea typeface="Arial"/>
                <a:cs typeface="Arial"/>
                <a:sym typeface="Arial"/>
                <a:rtl/>
              </a:rPr>
              <a:t>Choose </a:t>
            </a:r>
            <a:r>
              <a:rPr b="1">
                <a:rtl/>
              </a:rPr>
              <a:t>ANY ONE OPTION </a:t>
            </a:r>
            <a:r>
              <a:rPr>
                <a:rtl/>
              </a:rPr>
              <a:t>for</a:t>
            </a:r>
            <a:r>
              <a:rPr>
                <a:latin typeface="Arial"/>
                <a:ea typeface="Arial"/>
                <a:cs typeface="Arial"/>
                <a:sym typeface="Arial"/>
                <a:rtl/>
              </a:rPr>
              <a:t> how you want to receive messages</a:t>
            </a:r>
            <a:endParaRPr b="0" i="0" sz="1500" u="none" cap="none" strike="noStrike">
              <a:solidFill>
                <a:srgbClr val="123D5D"/>
              </a:solidFill>
              <a:latin typeface="Arial"/>
              <a:ea typeface="Arial"/>
              <a:cs typeface="Arial"/>
              <a:sym typeface="Arial"/>
            </a:endParaRPr>
          </a:p>
        </p:txBody>
      </p:sp>
      <p:sp>
        <p:nvSpPr>
          <p:cNvPr id="645" name="Google Shape;645;p8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646" name="Google Shape;646;p81"/>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latin typeface="Arial"/>
                <a:ea typeface="Arial"/>
                <a:cs typeface="Arial"/>
                <a:sym typeface="Arial"/>
                <a:rtl/>
              </a:rPr>
              <a:t>First steps in </a:t>
            </a:r>
            <a:r>
              <a:rPr>
                <a:rtl/>
              </a:rPr>
              <a:t>Crianza con Conciencia+ Chatbot</a:t>
            </a:r>
            <a:endParaRPr b="0" i="0" sz="1300" u="none" cap="none" strike="noStrike">
              <a:solidFill>
                <a:srgbClr val="000000"/>
              </a:solidFill>
              <a:latin typeface="Arial"/>
              <a:ea typeface="Arial"/>
              <a:cs typeface="Arial"/>
              <a:sym typeface="Arial"/>
            </a:endParaRPr>
          </a:p>
        </p:txBody>
      </p:sp>
      <p:grpSp>
        <p:nvGrpSpPr>
          <p:cNvPr id="647" name="Google Shape;647;p81"/>
          <p:cNvGrpSpPr/>
          <p:nvPr/>
        </p:nvGrpSpPr>
        <p:grpSpPr>
          <a:xfrm>
            <a:off x="1445012" y="1352951"/>
            <a:ext cx="569100" cy="576600"/>
            <a:chOff x="1680299" y="3458426"/>
            <a:chExt cx="569100" cy="576600"/>
          </a:xfrm>
        </p:grpSpPr>
        <p:sp>
          <p:nvSpPr>
            <p:cNvPr id="648" name="Google Shape;648;p81"/>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649" name="Google Shape;649;p81"/>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650" name="Google Shape;650;p81"/>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rtlCol="true">
            <a:noAutofit/>
          </a:bodyPr>
          <a:lstStyle/>
          <a:p>
            <a:pPr indent="0" lvl="0" marL="0" rtl="0" algn="ctr">
              <a:spcBef>
                <a:spcPts val="0"/>
              </a:spcBef>
              <a:spcAft>
                <a:spcPts val="0"/>
              </a:spcAft>
              <a:buNone/>
              <a:defRPr b="1">
                <a:solidFill>
                  <a:schemeClr val="lt1"/>
                </a:solidFill>
              </a:defRPr>
              <a:bidi/>
            </a:pPr>
            <a:r>
              <a:rPr>
                <a:rtl/>
              </a:rPr>
              <a:t>Text, Images, and Video </a:t>
            </a:r>
            <a:endParaRPr b="1">
              <a:solidFill>
                <a:schemeClr val="lt1"/>
              </a:solidFill>
            </a:endParaRPr>
          </a:p>
          <a:p>
            <a:pPr indent="0" lvl="0" marL="0" rtl="0" algn="ctr">
              <a:spcBef>
                <a:spcPts val="0"/>
              </a:spcBef>
              <a:spcAft>
                <a:spcPts val="0"/>
              </a:spcAft>
              <a:buNone/>
              <a:bidi/>
            </a:pPr>
            <a:endParaRPr b="1">
              <a:solidFill>
                <a:schemeClr val="lt1"/>
              </a:solidFill>
            </a:endParaRPr>
          </a:p>
          <a:p>
            <a:pPr indent="0" lvl="0" marL="0" rtl="0" algn="ctr">
              <a:spcBef>
                <a:spcPts val="0"/>
              </a:spcBef>
              <a:spcAft>
                <a:spcPts val="0"/>
              </a:spcAft>
              <a:buNone/>
              <a:defRPr b="1">
                <a:solidFill>
                  <a:schemeClr val="lt1"/>
                </a:solidFill>
              </a:defRPr>
              <a:bidi/>
            </a:pPr>
            <a:r>
              <a:rPr>
                <a:rtl/>
              </a:rPr>
              <a:t>Select this option if: </a:t>
            </a:r>
            <a:endParaRPr b="1">
              <a:solidFill>
                <a:schemeClr val="lt1"/>
              </a:solidFill>
            </a:endParaRPr>
          </a:p>
          <a:p>
            <a:pPr indent="0" lvl="0" marL="0" rtl="0" algn="l">
              <a:spcBef>
                <a:spcPts val="0"/>
              </a:spcBef>
              <a:spcAft>
                <a:spcPts val="0"/>
              </a:spcAft>
              <a:buNone/>
              <a:bidi/>
            </a:pPr>
            <a:endParaRPr>
              <a:solidFill>
                <a:schemeClr val="lt1"/>
              </a:solidFill>
            </a:endParaRPr>
          </a:p>
          <a:p>
            <a:pPr indent="0" lvl="0" marL="0" rtl="0" algn="ctr">
              <a:spcBef>
                <a:spcPts val="0"/>
              </a:spcBef>
              <a:spcAft>
                <a:spcPts val="0"/>
              </a:spcAft>
              <a:buNone/>
              <a:defRPr>
                <a:solidFill>
                  <a:schemeClr val="lt1"/>
                </a:solidFill>
              </a:defRPr>
              <a:bidi/>
            </a:pPr>
            <a:r>
              <a:rPr>
                <a:rtl/>
              </a:rPr>
              <a:t>Reading is challenging for you </a:t>
            </a:r>
            <a:endParaRPr>
              <a:solidFill>
                <a:schemeClr val="lt1"/>
              </a:solidFill>
            </a:endParaRPr>
          </a:p>
          <a:p>
            <a:pPr indent="0" lvl="0" marL="0" rtl="0" algn="ctr">
              <a:spcBef>
                <a:spcPts val="0"/>
              </a:spcBef>
              <a:spcAft>
                <a:spcPts val="0"/>
              </a:spcAft>
              <a:buNone/>
              <a:bidi/>
            </a:pPr>
            <a:endParaRPr>
              <a:solidFill>
                <a:schemeClr val="lt1"/>
              </a:solidFill>
            </a:endParaRPr>
          </a:p>
          <a:p>
            <a:pPr indent="0" lvl="0" marL="0" rtl="0" algn="ctr">
              <a:spcBef>
                <a:spcPts val="0"/>
              </a:spcBef>
              <a:spcAft>
                <a:spcPts val="0"/>
              </a:spcAft>
              <a:buNone/>
              <a:defRPr>
                <a:solidFill>
                  <a:schemeClr val="lt1"/>
                </a:solidFill>
              </a:defRPr>
              <a:bidi/>
            </a:pPr>
            <a:r>
              <a:rPr>
                <a:rtl/>
              </a:rPr>
              <a:t>You </a:t>
            </a:r>
            <a:r>
              <a:rPr b="1">
                <a:rtl/>
              </a:rPr>
              <a:t>DON’T </a:t>
            </a:r>
            <a:r>
              <a:rPr>
                <a:rtl/>
              </a:rPr>
              <a:t>need to save data</a:t>
            </a:r>
            <a:endParaRPr>
              <a:solidFill>
                <a:schemeClr val="lt1"/>
              </a:solidFill>
            </a:endParaRPr>
          </a:p>
        </p:txBody>
      </p:sp>
      <p:sp>
        <p:nvSpPr>
          <p:cNvPr id="651" name="Google Shape;651;p81"/>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sp>
        <p:nvSpPr>
          <p:cNvPr id="652" name="Google Shape;652;p81"/>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rtlCol="true">
            <a:noAutofit/>
          </a:bodyPr>
          <a:lstStyle/>
          <a:p>
            <a:pPr indent="0" lvl="0" marL="0" rtl="0" algn="ctr">
              <a:spcBef>
                <a:spcPts val="0"/>
              </a:spcBef>
              <a:spcAft>
                <a:spcPts val="0"/>
              </a:spcAft>
              <a:buNone/>
              <a:defRPr b="1">
                <a:solidFill>
                  <a:schemeClr val="lt1"/>
                </a:solidFill>
              </a:defRPr>
              <a:bidi/>
            </a:pPr>
            <a:r>
              <a:rPr>
                <a:rtl/>
              </a:rPr>
              <a:t>Text, Images, and Audio </a:t>
            </a:r>
            <a:endParaRPr b="1">
              <a:solidFill>
                <a:schemeClr val="lt1"/>
              </a:solidFill>
            </a:endParaRPr>
          </a:p>
          <a:p>
            <a:pPr indent="0" lvl="0" marL="0" rtl="0" algn="ctr">
              <a:spcBef>
                <a:spcPts val="0"/>
              </a:spcBef>
              <a:spcAft>
                <a:spcPts val="0"/>
              </a:spcAft>
              <a:buNone/>
              <a:bidi/>
            </a:pPr>
            <a:endParaRPr b="1">
              <a:solidFill>
                <a:schemeClr val="lt1"/>
              </a:solidFill>
            </a:endParaRPr>
          </a:p>
          <a:p>
            <a:pPr indent="0" lvl="0" marL="0" rtl="0" algn="ctr">
              <a:spcBef>
                <a:spcPts val="0"/>
              </a:spcBef>
              <a:spcAft>
                <a:spcPts val="0"/>
              </a:spcAft>
              <a:buNone/>
              <a:defRPr b="1">
                <a:solidFill>
                  <a:schemeClr val="lt1"/>
                </a:solidFill>
              </a:defRPr>
              <a:bidi/>
            </a:pPr>
            <a:r>
              <a:rPr>
                <a:rtl/>
              </a:rPr>
              <a:t>Select this option if: </a:t>
            </a:r>
            <a:endParaRPr b="1">
              <a:solidFill>
                <a:schemeClr val="lt1"/>
              </a:solidFill>
            </a:endParaRPr>
          </a:p>
          <a:p>
            <a:pPr indent="0" lvl="0" marL="0" rtl="0" algn="l">
              <a:spcBef>
                <a:spcPts val="0"/>
              </a:spcBef>
              <a:spcAft>
                <a:spcPts val="0"/>
              </a:spcAft>
              <a:buNone/>
              <a:bidi/>
            </a:pPr>
            <a:endParaRPr>
              <a:solidFill>
                <a:schemeClr val="lt1"/>
              </a:solidFill>
            </a:endParaRPr>
          </a:p>
          <a:p>
            <a:pPr indent="0" lvl="0" marL="0" rtl="0" algn="ctr">
              <a:spcBef>
                <a:spcPts val="0"/>
              </a:spcBef>
              <a:spcAft>
                <a:spcPts val="0"/>
              </a:spcAft>
              <a:buNone/>
              <a:defRPr>
                <a:solidFill>
                  <a:schemeClr val="lt1"/>
                </a:solidFill>
              </a:defRPr>
              <a:bidi/>
            </a:pPr>
            <a:r>
              <a:rPr>
                <a:rtl/>
              </a:rPr>
              <a:t>Reading is challenging for you </a:t>
            </a:r>
            <a:endParaRPr>
              <a:solidFill>
                <a:schemeClr val="lt1"/>
              </a:solidFill>
            </a:endParaRPr>
          </a:p>
          <a:p>
            <a:pPr indent="0" lvl="0" marL="0" rtl="0" algn="ctr">
              <a:spcBef>
                <a:spcPts val="0"/>
              </a:spcBef>
              <a:spcAft>
                <a:spcPts val="0"/>
              </a:spcAft>
              <a:buNone/>
              <a:bidi/>
            </a:pPr>
            <a:endParaRPr>
              <a:solidFill>
                <a:schemeClr val="lt1"/>
              </a:solidFill>
            </a:endParaRPr>
          </a:p>
          <a:p>
            <a:pPr indent="0" lvl="0" marL="0" rtl="0" algn="ctr">
              <a:spcBef>
                <a:spcPts val="0"/>
              </a:spcBef>
              <a:spcAft>
                <a:spcPts val="0"/>
              </a:spcAft>
              <a:buNone/>
              <a:defRPr>
                <a:solidFill>
                  <a:schemeClr val="lt1"/>
                </a:solidFill>
              </a:defRPr>
              <a:bidi/>
            </a:pPr>
            <a:r>
              <a:rPr>
                <a:rtl/>
              </a:rPr>
              <a:t>You </a:t>
            </a:r>
            <a:r>
              <a:rPr b="1">
                <a:rtl/>
              </a:rPr>
              <a:t>DO </a:t>
            </a:r>
            <a:r>
              <a:rPr>
                <a:rtl/>
              </a:rPr>
              <a:t>need to save data</a:t>
            </a:r>
            <a:endParaRPr>
              <a:solidFill>
                <a:schemeClr val="lt1"/>
              </a:solidFill>
            </a:endParaRPr>
          </a:p>
        </p:txBody>
      </p:sp>
      <p:pic>
        <p:nvPicPr>
          <p:cNvPr id="653" name="Google Shape;653;p81"/>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654" name="Google Shape;654;p81"/>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sp>
        <p:nvSpPr>
          <p:cNvPr id="655" name="Google Shape;655;p81"/>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rtlCol="true">
            <a:noAutofit/>
          </a:bodyPr>
          <a:lstStyle/>
          <a:p>
            <a:pPr indent="0" lvl="0" marL="0" rtl="0" algn="ctr">
              <a:spcBef>
                <a:spcPts val="0"/>
              </a:spcBef>
              <a:spcAft>
                <a:spcPts val="0"/>
              </a:spcAft>
              <a:buNone/>
              <a:defRPr b="1">
                <a:solidFill>
                  <a:schemeClr val="lt1"/>
                </a:solidFill>
              </a:defRPr>
              <a:bidi/>
            </a:pPr>
            <a:r>
              <a:rPr>
                <a:rtl/>
              </a:rPr>
              <a:t>Text and Images only</a:t>
            </a:r>
            <a:endParaRPr b="1">
              <a:solidFill>
                <a:schemeClr val="lt1"/>
              </a:solidFill>
            </a:endParaRPr>
          </a:p>
          <a:p>
            <a:pPr indent="0" lvl="0" marL="0" rtl="0" algn="ctr">
              <a:spcBef>
                <a:spcPts val="0"/>
              </a:spcBef>
              <a:spcAft>
                <a:spcPts val="0"/>
              </a:spcAft>
              <a:buNone/>
              <a:bidi/>
            </a:pPr>
            <a:endParaRPr b="1">
              <a:solidFill>
                <a:schemeClr val="lt1"/>
              </a:solidFill>
            </a:endParaRPr>
          </a:p>
          <a:p>
            <a:pPr indent="0" lvl="0" marL="0" rtl="0" algn="ctr">
              <a:spcBef>
                <a:spcPts val="0"/>
              </a:spcBef>
              <a:spcAft>
                <a:spcPts val="0"/>
              </a:spcAft>
              <a:buNone/>
              <a:defRPr b="1">
                <a:solidFill>
                  <a:schemeClr val="lt1"/>
                </a:solidFill>
              </a:defRPr>
              <a:bidi/>
            </a:pPr>
            <a:r>
              <a:rPr>
                <a:rtl/>
              </a:rPr>
              <a:t>Select this option if: </a:t>
            </a:r>
            <a:endParaRPr b="1">
              <a:solidFill>
                <a:schemeClr val="lt1"/>
              </a:solidFill>
            </a:endParaRPr>
          </a:p>
          <a:p>
            <a:pPr indent="0" lvl="0" marL="0" rtl="0" algn="l">
              <a:spcBef>
                <a:spcPts val="0"/>
              </a:spcBef>
              <a:spcAft>
                <a:spcPts val="0"/>
              </a:spcAft>
              <a:buNone/>
              <a:bidi/>
            </a:pPr>
            <a:endParaRPr>
              <a:solidFill>
                <a:schemeClr val="lt1"/>
              </a:solidFill>
            </a:endParaRPr>
          </a:p>
          <a:p>
            <a:pPr indent="0" lvl="0" marL="0" rtl="0" algn="ctr">
              <a:spcBef>
                <a:spcPts val="0"/>
              </a:spcBef>
              <a:spcAft>
                <a:spcPts val="0"/>
              </a:spcAft>
              <a:buNone/>
              <a:defRPr>
                <a:solidFill>
                  <a:schemeClr val="lt1"/>
                </a:solidFill>
              </a:defRPr>
              <a:bidi/>
            </a:pPr>
            <a:r>
              <a:rPr>
                <a:rtl/>
              </a:rPr>
              <a:t>Reading is </a:t>
            </a:r>
            <a:r>
              <a:rPr b="1">
                <a:rtl/>
              </a:rPr>
              <a:t>NOT </a:t>
            </a:r>
            <a:r>
              <a:rPr>
                <a:rtl/>
              </a:rPr>
              <a:t>challenging for you </a:t>
            </a:r>
            <a:endParaRPr>
              <a:solidFill>
                <a:schemeClr val="lt1"/>
              </a:solidFill>
            </a:endParaRPr>
          </a:p>
          <a:p>
            <a:pPr indent="0" lvl="0" marL="0" rtl="0" algn="ctr">
              <a:spcBef>
                <a:spcPts val="0"/>
              </a:spcBef>
              <a:spcAft>
                <a:spcPts val="0"/>
              </a:spcAft>
              <a:buNone/>
              <a:bidi/>
            </a:pPr>
            <a:endParaRPr>
              <a:solidFill>
                <a:schemeClr val="lt1"/>
              </a:solidFill>
            </a:endParaRPr>
          </a:p>
          <a:p>
            <a:pPr indent="0" lvl="0" marL="0" rtl="0" algn="ctr">
              <a:spcBef>
                <a:spcPts val="0"/>
              </a:spcBef>
              <a:spcAft>
                <a:spcPts val="0"/>
              </a:spcAft>
              <a:buNone/>
              <a:defRPr>
                <a:solidFill>
                  <a:schemeClr val="lt1"/>
                </a:solidFill>
              </a:defRPr>
              <a:bidi/>
            </a:pPr>
            <a:r>
              <a:rPr>
                <a:rtl/>
              </a:rPr>
              <a:t>You </a:t>
            </a:r>
            <a:r>
              <a:rPr b="1">
                <a:rtl/>
              </a:rPr>
              <a:t>DO </a:t>
            </a:r>
            <a:r>
              <a:rPr>
                <a:rtl/>
              </a:rPr>
              <a:t>need to save data</a:t>
            </a:r>
            <a:endParaRPr>
              <a:solidFill>
                <a:schemeClr val="lt1"/>
              </a:solidFill>
            </a:endParaRPr>
          </a:p>
        </p:txBody>
      </p:sp>
      <p:pic>
        <p:nvPicPr>
          <p:cNvPr id="656" name="Google Shape;656;p81"/>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2"/>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Clr>
                <a:schemeClr val="lt1"/>
              </a:buClr>
              <a:buSzPts val="4500"/>
              <a:buFont typeface="Delicious Handrawn"/>
              <a:buNone/>
              <a:bidi/>
            </a:pPr>
            <a:r>
              <a:rPr>
                <a:rtl/>
              </a:rPr>
              <a:t>Now, we are ready to start!</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83"/>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667" name="Google Shape;667;p83"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7"/>
          <p:cNvSpPr txBox="1"/>
          <p:nvPr>
            <p:ph idx="1" type="body"/>
          </p:nvPr>
        </p:nvSpPr>
        <p:spPr>
          <a:xfrm>
            <a:off x="5379425" y="2761850"/>
            <a:ext cx="2972700" cy="1593000"/>
          </a:xfrm>
          <a:prstGeom prst="rect">
            <a:avLst/>
          </a:prstGeom>
          <a:noFill/>
          <a:ln>
            <a:noFill/>
          </a:ln>
        </p:spPr>
        <p:txBody>
          <a:bodyPr anchorCtr="0" anchor="t" bIns="34275" lIns="68575" spcFirstLastPara="1" rIns="68575" wrap="square" tIns="34275" rtlCol="true">
            <a:spAutoFit/>
          </a:bodyPr>
          <a:lstStyle/>
          <a:p>
            <a:pPr indent="0" lvl="0" marL="0" rtl="0" algn="ctr">
              <a:lnSpc>
                <a:spcPct val="90000"/>
              </a:lnSpc>
              <a:spcBef>
                <a:spcPts val="0"/>
              </a:spcBef>
              <a:spcAft>
                <a:spcPts val="0"/>
              </a:spcAft>
              <a:buClr>
                <a:schemeClr val="lt1"/>
              </a:buClr>
              <a:buSzPts val="4500"/>
              <a:buFont typeface="Delicious Handrawn"/>
              <a:buNone/>
              <a:defRPr sz="5500"/>
              <a:bidi/>
            </a:pPr>
            <a:r>
              <a:rPr>
                <a:rtl/>
              </a:rPr>
              <a:t>Getting to know us</a:t>
            </a:r>
            <a:endParaRPr sz="5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4"/>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rtlCol="true">
            <a:spAutoFit/>
          </a:bodyPr>
          <a:lstStyle/>
          <a:p>
            <a:pPr indent="0" lvl="0" marL="0" rtl="0" algn="ctr">
              <a:lnSpc>
                <a:spcPct val="90000"/>
              </a:lnSpc>
              <a:spcBef>
                <a:spcPts val="0"/>
              </a:spcBef>
              <a:spcAft>
                <a:spcPts val="0"/>
              </a:spcAft>
              <a:buClr>
                <a:schemeClr val="lt1"/>
              </a:buClr>
              <a:buSzPts val="4500"/>
              <a:buFont typeface="Delicious Handrawn"/>
              <a:buNone/>
              <a:defRPr sz="3600"/>
              <a:bidi/>
            </a:pPr>
            <a:r>
              <a:rPr>
                <a:rtl/>
              </a:rPr>
              <a:t>Let’s explore the first lesson together! </a:t>
            </a:r>
            <a:endParaRPr sz="3600"/>
          </a:p>
          <a:p>
            <a:pPr indent="0" lvl="0" marL="0" rtl="0" algn="ctr">
              <a:lnSpc>
                <a:spcPct val="90000"/>
              </a:lnSpc>
              <a:spcBef>
                <a:spcPts val="1000"/>
              </a:spcBef>
              <a:spcAft>
                <a:spcPts val="1000"/>
              </a:spcAft>
              <a:buClr>
                <a:schemeClr val="lt1"/>
              </a:buClr>
              <a:buSzPts val="4500"/>
              <a:buFont typeface="Delicious Handrawn"/>
              <a:buNone/>
              <a:defRPr sz="3600"/>
              <a:bidi/>
            </a:pPr>
            <a:br>
              <a:rPr lang="en-US" sz="3600"/>
            </a:br>
            <a:r>
              <a:rPr>
                <a:rtl/>
              </a:rPr>
              <a:t>Select/Type SIGUIENTE</a:t>
            </a:r>
            <a:endParaRPr sz="3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85"/>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678" name="Google Shape;678;p85"/>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rtl/>
              </a:rPr>
              <a:t>What makes a lesson in Crianza con Conciencia+?</a:t>
            </a:r>
            <a:endParaRPr b="0" i="0" sz="1300" u="none" cap="none" strike="noStrike">
              <a:solidFill>
                <a:srgbClr val="000000"/>
              </a:solidFill>
              <a:latin typeface="Arial"/>
              <a:ea typeface="Arial"/>
              <a:cs typeface="Arial"/>
              <a:sym typeface="Arial"/>
            </a:endParaRPr>
          </a:p>
        </p:txBody>
      </p:sp>
      <p:pic>
        <p:nvPicPr>
          <p:cNvPr id="679" name="Google Shape;679;p85"/>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680" name="Google Shape;680;p85"/>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bidi/>
            </a:pPr>
            <a:r>
              <a:rPr>
                <a:rtl/>
              </a:rPr>
              <a:t>Quizzes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a:rtl/>
              </a:rPr>
              <a:t>Remember, answer what you know. We’re here to learn! </a:t>
            </a:r>
            <a:endParaRPr i="1">
              <a:solidFill>
                <a:schemeClr val="lt1"/>
              </a:solidFill>
              <a:latin typeface="Noto Sans"/>
              <a:ea typeface="Noto Sans"/>
              <a:cs typeface="Noto Sans"/>
              <a:sym typeface="Noto Sans"/>
            </a:endParaRPr>
          </a:p>
        </p:txBody>
      </p:sp>
      <p:pic>
        <p:nvPicPr>
          <p:cNvPr id="681" name="Google Shape;681;p85"/>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682" name="Google Shape;682;p85"/>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683" name="Google Shape;683;p85"/>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bidi/>
            </a:pPr>
            <a:r>
              <a:rPr>
                <a:rtl/>
              </a:rPr>
              <a:t>Comics</a:t>
            </a:r>
            <a:endParaRPr i="1">
              <a:solidFill>
                <a:schemeClr val="lt1"/>
              </a:solidFill>
              <a:latin typeface="Noto Sans"/>
              <a:ea typeface="Noto Sans"/>
              <a:cs typeface="Noto Sans"/>
              <a:sym typeface="Noto Sans"/>
            </a:endParaRPr>
          </a:p>
        </p:txBody>
      </p:sp>
      <p:pic>
        <p:nvPicPr>
          <p:cNvPr id="684" name="Google Shape;684;p85"/>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685" name="Google Shape;685;p85"/>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bidi/>
            </a:pPr>
            <a:r>
              <a:rPr>
                <a:rtl/>
              </a:rPr>
              <a:t>Tips</a:t>
            </a:r>
            <a:endParaRPr i="1">
              <a:solidFill>
                <a:schemeClr val="lt1"/>
              </a:solidFill>
              <a:latin typeface="Noto Sans"/>
              <a:ea typeface="Noto Sans"/>
              <a:cs typeface="Noto Sans"/>
              <a:sym typeface="Noto Sans"/>
            </a:endParaRPr>
          </a:p>
        </p:txBody>
      </p:sp>
      <p:sp>
        <p:nvSpPr>
          <p:cNvPr id="686" name="Google Shape;686;p85"/>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bidi/>
            </a:pPr>
            <a:r>
              <a:rPr>
                <a:rtl/>
              </a:rPr>
              <a:t>Video</a:t>
            </a:r>
            <a:endParaRPr i="1">
              <a:solidFill>
                <a:schemeClr val="lt1"/>
              </a:solidFill>
              <a:latin typeface="Noto Sans"/>
              <a:ea typeface="Noto Sans"/>
              <a:cs typeface="Noto Sans"/>
              <a:sym typeface="Noto Sans"/>
            </a:endParaRPr>
          </a:p>
        </p:txBody>
      </p:sp>
      <p:pic>
        <p:nvPicPr>
          <p:cNvPr id="687" name="Google Shape;687;p85"/>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688" name="Google Shape;688;p85"/>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689" name="Google Shape;689;p85"/>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bidi/>
            </a:pPr>
            <a:r>
              <a:rPr>
                <a:rtl/>
              </a:rPr>
              <a:t>Audio</a:t>
            </a:r>
            <a:endParaRPr i="1">
              <a:solidFill>
                <a:schemeClr val="lt1"/>
              </a:solidFill>
              <a:latin typeface="Noto Sans"/>
              <a:ea typeface="Noto Sans"/>
              <a:cs typeface="Noto Sans"/>
              <a:sym typeface="Noto Sans"/>
            </a:endParaRPr>
          </a:p>
        </p:txBody>
      </p:sp>
      <p:sp>
        <p:nvSpPr>
          <p:cNvPr id="690" name="Google Shape;690;p85"/>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bidi/>
            </a:pPr>
            <a:r>
              <a:rPr>
                <a:rtl/>
              </a:rPr>
              <a:t>Text</a:t>
            </a:r>
            <a:endParaRPr i="1">
              <a:solidFill>
                <a:schemeClr val="lt1"/>
              </a:solidFill>
              <a:latin typeface="Noto Sans"/>
              <a:ea typeface="Noto Sans"/>
              <a:cs typeface="Noto Sans"/>
              <a:sym typeface="Noto Sans"/>
            </a:endParaRPr>
          </a:p>
        </p:txBody>
      </p:sp>
      <p:sp>
        <p:nvSpPr>
          <p:cNvPr id="691" name="Google Shape;691;p85"/>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rtlCol="true">
            <a:noAutofit/>
          </a:bodyPr>
          <a:lstStyle/>
          <a:p>
            <a:pPr indent="0" lvl="0" marL="0" rtl="0" algn="l">
              <a:lnSpc>
                <a:spcPct val="150000"/>
              </a:lnSpc>
              <a:spcBef>
                <a:spcPts val="0"/>
              </a:spcBef>
              <a:spcAft>
                <a:spcPts val="0"/>
              </a:spcAft>
              <a:buNone/>
              <a:defRPr i="1" sz="1300">
                <a:solidFill>
                  <a:schemeClr val="lt1"/>
                </a:solidFill>
                <a:latin typeface="Noto Sans"/>
                <a:ea typeface="Noto Sans"/>
                <a:cs typeface="Noto Sans"/>
                <a:sym typeface="Noto Sans"/>
              </a:defRPr>
              <a:bidi/>
            </a:pPr>
            <a:r>
              <a:rPr>
                <a:rtl/>
              </a:rPr>
              <a:t>Everyone’s lesson will look a little different. It’s personalised for you!</a:t>
            </a:r>
            <a:endParaRPr i="1" sz="1300">
              <a:solidFill>
                <a:schemeClr val="lt1"/>
              </a:solidFill>
              <a:latin typeface="Noto Sans"/>
              <a:ea typeface="Noto Sans"/>
              <a:cs typeface="Noto Sans"/>
              <a:sym typeface="Noto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6"/>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rtlCol="true">
            <a:noAutofit/>
          </a:bodyPr>
          <a:lstStyle/>
          <a:p>
            <a:pPr indent="0" lvl="0" marL="0" rtl="0" algn="l">
              <a:spcBef>
                <a:spcPts val="0"/>
              </a:spcBef>
              <a:spcAft>
                <a:spcPts val="0"/>
              </a:spcAft>
              <a:buNone/>
              <a:bidi/>
            </a:pPr>
          </a:p>
        </p:txBody>
      </p:sp>
      <p:sp>
        <p:nvSpPr>
          <p:cNvPr id="697" name="Google Shape;697;p86"/>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rtlCol="true">
            <a:noAutofit/>
          </a:bodyPr>
          <a:lstStyle/>
          <a:p>
            <a:pPr indent="0" lvl="0" marL="0" rtl="0" algn="l">
              <a:spcBef>
                <a:spcPts val="0"/>
              </a:spcBef>
              <a:spcAft>
                <a:spcPts val="0"/>
              </a:spcAft>
              <a:buNone/>
              <a:bidi/>
            </a:pPr>
          </a:p>
        </p:txBody>
      </p:sp>
      <p:sp>
        <p:nvSpPr>
          <p:cNvPr id="698" name="Google Shape;698;p86"/>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rtlCol="true">
            <a:noAutofit/>
          </a:bodyPr>
          <a:lstStyle/>
          <a:p>
            <a:pPr indent="0" lvl="0" marL="0" rtl="0" algn="l">
              <a:spcBef>
                <a:spcPts val="0"/>
              </a:spcBef>
              <a:spcAft>
                <a:spcPts val="0"/>
              </a:spcAft>
              <a:buNone/>
              <a:bidi/>
            </a:pPr>
          </a:p>
        </p:txBody>
      </p:sp>
      <p:grpSp>
        <p:nvGrpSpPr>
          <p:cNvPr id="699" name="Google Shape;699;p86"/>
          <p:cNvGrpSpPr/>
          <p:nvPr/>
        </p:nvGrpSpPr>
        <p:grpSpPr>
          <a:xfrm>
            <a:off x="521350" y="1294012"/>
            <a:ext cx="3448196" cy="931514"/>
            <a:chOff x="0" y="-57150"/>
            <a:chExt cx="5523300" cy="2484038"/>
          </a:xfrm>
        </p:grpSpPr>
        <p:sp>
          <p:nvSpPr>
            <p:cNvPr id="700" name="Google Shape;700;p86"/>
            <p:cNvSpPr txBox="1"/>
            <p:nvPr/>
          </p:nvSpPr>
          <p:spPr>
            <a:xfrm>
              <a:off x="0" y="-57150"/>
              <a:ext cx="5523300" cy="6567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bidi/>
              </a:pPr>
              <a:r>
                <a:rPr>
                  <a:solidFill>
                    <a:schemeClr val="dk1"/>
                  </a:solidFill>
                  <a:rtl/>
                </a:rPr>
                <a:t>TYPE </a:t>
              </a:r>
              <a:r>
                <a:rPr b="1">
                  <a:solidFill>
                    <a:srgbClr val="00969B"/>
                  </a:solidFill>
                  <a:rtl/>
                </a:rPr>
                <a:t>SIGUIENTE</a:t>
              </a:r>
              <a:endParaRPr b="1" sz="1300">
                <a:solidFill>
                  <a:srgbClr val="00969B"/>
                </a:solidFill>
                <a:latin typeface="Delicious Handrawn"/>
                <a:ea typeface="Delicious Handrawn"/>
                <a:cs typeface="Delicious Handrawn"/>
                <a:sym typeface="Delicious Handrawn"/>
              </a:endParaRPr>
            </a:p>
          </p:txBody>
        </p:sp>
        <p:sp>
          <p:nvSpPr>
            <p:cNvPr id="701" name="Google Shape;701;p86"/>
            <p:cNvSpPr txBox="1"/>
            <p:nvPr/>
          </p:nvSpPr>
          <p:spPr>
            <a:xfrm>
              <a:off x="0" y="866888"/>
              <a:ext cx="5523300" cy="15600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bidi/>
              </a:pPr>
              <a:r>
                <a:rPr>
                  <a:rtl/>
                </a:rPr>
                <a:t>Stuck in the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rPr>
                  <a:rtl/>
                </a:rPr>
                <a:t>Don’t see the word SIGUIENTE?</a:t>
              </a:r>
              <a:endParaRPr sz="700">
                <a:solidFill>
                  <a:schemeClr val="dk1"/>
                </a:solidFill>
                <a:latin typeface="Noto Sans"/>
                <a:ea typeface="Noto Sans"/>
                <a:cs typeface="Noto Sans"/>
                <a:sym typeface="Noto Sans"/>
              </a:endParaRPr>
            </a:p>
          </p:txBody>
        </p:sp>
      </p:grpSp>
      <p:sp>
        <p:nvSpPr>
          <p:cNvPr id="702" name="Google Shape;702;p86"/>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703" name="Google Shape;703;p86"/>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latin typeface="Arial"/>
                <a:ea typeface="Arial"/>
                <a:cs typeface="Arial"/>
                <a:sym typeface="Arial"/>
                <a:rtl/>
              </a:rPr>
              <a:t>Resolve Challenges in the </a:t>
            </a:r>
            <a:r>
              <a:rPr>
                <a:rtl/>
              </a:rPr>
              <a:t>Crianza con Conciencia+ chatbot</a:t>
            </a:r>
            <a:endParaRPr b="0" i="0" sz="1300" u="none" cap="none" strike="noStrike">
              <a:solidFill>
                <a:srgbClr val="000000"/>
              </a:solidFill>
              <a:latin typeface="Arial"/>
              <a:ea typeface="Arial"/>
              <a:cs typeface="Arial"/>
              <a:sym typeface="Arial"/>
            </a:endParaRPr>
          </a:p>
        </p:txBody>
      </p:sp>
      <p:grpSp>
        <p:nvGrpSpPr>
          <p:cNvPr id="704" name="Google Shape;704;p86"/>
          <p:cNvGrpSpPr/>
          <p:nvPr/>
        </p:nvGrpSpPr>
        <p:grpSpPr>
          <a:xfrm>
            <a:off x="4887775" y="1294000"/>
            <a:ext cx="3484650" cy="1578052"/>
            <a:chOff x="0" y="-57150"/>
            <a:chExt cx="5523300" cy="4208138"/>
          </a:xfrm>
        </p:grpSpPr>
        <p:sp>
          <p:nvSpPr>
            <p:cNvPr id="705" name="Google Shape;705;p86"/>
            <p:cNvSpPr txBox="1"/>
            <p:nvPr/>
          </p:nvSpPr>
          <p:spPr>
            <a:xfrm>
              <a:off x="0" y="-57150"/>
              <a:ext cx="5523300" cy="6567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bidi/>
              </a:pPr>
              <a:r>
                <a:rPr>
                  <a:solidFill>
                    <a:schemeClr val="dk1"/>
                  </a:solidFill>
                  <a:rtl/>
                </a:rPr>
                <a:t>TYPE </a:t>
              </a:r>
              <a:r>
                <a:rPr b="1">
                  <a:solidFill>
                    <a:srgbClr val="00969B"/>
                  </a:solidFill>
                  <a:rtl/>
                </a:rPr>
                <a:t>MENU</a:t>
              </a:r>
              <a:endParaRPr b="1" sz="1300">
                <a:solidFill>
                  <a:srgbClr val="00969B"/>
                </a:solidFill>
                <a:latin typeface="Delicious Handrawn"/>
                <a:ea typeface="Delicious Handrawn"/>
                <a:cs typeface="Delicious Handrawn"/>
                <a:sym typeface="Delicious Handrawn"/>
              </a:endParaRPr>
            </a:p>
          </p:txBody>
        </p:sp>
        <p:sp>
          <p:nvSpPr>
            <p:cNvPr id="706" name="Google Shape;706;p86"/>
            <p:cNvSpPr txBox="1"/>
            <p:nvPr/>
          </p:nvSpPr>
          <p:spPr>
            <a:xfrm>
              <a:off x="0" y="866888"/>
              <a:ext cx="5523300" cy="32841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bidi/>
              </a:pPr>
              <a:r>
                <a:rPr>
                  <a:rtl/>
                </a:rPr>
                <a:t>Change settings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rPr>
                  <a:rtl/>
                </a:rPr>
                <a:t>Revisit lessons you’ve completed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bidi/>
              </a:pPr>
              <a:br>
                <a:rPr lang="en-US" sz="1000">
                  <a:solidFill>
                    <a:schemeClr val="dk1"/>
                  </a:solidFill>
                  <a:latin typeface="Noto Sans"/>
                  <a:ea typeface="Noto Sans"/>
                  <a:cs typeface="Noto Sans"/>
                  <a:sym typeface="Noto Sans"/>
                </a:rPr>
              </a:br>
              <a:r>
                <a:rPr>
                  <a:rtl/>
                </a:rPr>
                <a:t>Rewatch the onboarding video</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bidi/>
              </a:pPr>
              <a:endParaRPr sz="1000">
                <a:solidFill>
                  <a:schemeClr val="dk1"/>
                </a:solidFill>
                <a:latin typeface="Noto Sans"/>
                <a:ea typeface="Noto Sans"/>
                <a:cs typeface="Noto Sans"/>
                <a:sym typeface="Noto Sans"/>
              </a:endParaRPr>
            </a:p>
          </p:txBody>
        </p:sp>
      </p:grpSp>
      <p:grpSp>
        <p:nvGrpSpPr>
          <p:cNvPr id="707" name="Google Shape;707;p86"/>
          <p:cNvGrpSpPr/>
          <p:nvPr/>
        </p:nvGrpSpPr>
        <p:grpSpPr>
          <a:xfrm>
            <a:off x="485075" y="3501012"/>
            <a:ext cx="3448196" cy="500414"/>
            <a:chOff x="0" y="-57150"/>
            <a:chExt cx="5523300" cy="1334438"/>
          </a:xfrm>
        </p:grpSpPr>
        <p:sp>
          <p:nvSpPr>
            <p:cNvPr id="708" name="Google Shape;708;p86"/>
            <p:cNvSpPr txBox="1"/>
            <p:nvPr/>
          </p:nvSpPr>
          <p:spPr>
            <a:xfrm>
              <a:off x="0" y="-57150"/>
              <a:ext cx="5523300" cy="6567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bidi/>
              </a:pPr>
              <a:r>
                <a:rPr>
                  <a:solidFill>
                    <a:schemeClr val="dk1"/>
                  </a:solidFill>
                  <a:rtl/>
                </a:rPr>
                <a:t>TYPE </a:t>
              </a:r>
              <a:r>
                <a:rPr b="1">
                  <a:solidFill>
                    <a:srgbClr val="00969B"/>
                  </a:solidFill>
                  <a:rtl/>
                </a:rPr>
                <a:t>PLAY</a:t>
              </a:r>
              <a:endParaRPr b="1" sz="1300">
                <a:solidFill>
                  <a:srgbClr val="00969B"/>
                </a:solidFill>
                <a:latin typeface="Delicious Handrawn"/>
                <a:ea typeface="Delicious Handrawn"/>
                <a:cs typeface="Delicious Handrawn"/>
                <a:sym typeface="Delicious Handrawn"/>
              </a:endParaRPr>
            </a:p>
          </p:txBody>
        </p:sp>
        <p:sp>
          <p:nvSpPr>
            <p:cNvPr id="709" name="Google Shape;709;p86"/>
            <p:cNvSpPr txBox="1"/>
            <p:nvPr/>
          </p:nvSpPr>
          <p:spPr>
            <a:xfrm>
              <a:off x="0" y="866888"/>
              <a:ext cx="5523300" cy="4104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bidi/>
              </a:pPr>
              <a:r>
                <a:rPr>
                  <a:rtl/>
                </a:rPr>
                <a:t>Find playful activities to do with your girl, boy, or teen</a:t>
              </a:r>
              <a:endParaRPr sz="700">
                <a:solidFill>
                  <a:schemeClr val="dk1"/>
                </a:solidFill>
                <a:latin typeface="Noto Sans"/>
                <a:ea typeface="Noto Sans"/>
                <a:cs typeface="Noto Sans"/>
                <a:sym typeface="Noto Sans"/>
              </a:endParaRPr>
            </a:p>
          </p:txBody>
        </p:sp>
      </p:grpSp>
      <p:grpSp>
        <p:nvGrpSpPr>
          <p:cNvPr id="710" name="Google Shape;710;p86"/>
          <p:cNvGrpSpPr/>
          <p:nvPr/>
        </p:nvGrpSpPr>
        <p:grpSpPr>
          <a:xfrm>
            <a:off x="4906000" y="3522162"/>
            <a:ext cx="3448196" cy="715964"/>
            <a:chOff x="0" y="-57150"/>
            <a:chExt cx="5523300" cy="1909238"/>
          </a:xfrm>
        </p:grpSpPr>
        <p:sp>
          <p:nvSpPr>
            <p:cNvPr id="711" name="Google Shape;711;p86"/>
            <p:cNvSpPr txBox="1"/>
            <p:nvPr/>
          </p:nvSpPr>
          <p:spPr>
            <a:xfrm>
              <a:off x="0" y="-57150"/>
              <a:ext cx="5523300" cy="6567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bidi/>
              </a:pPr>
              <a:r>
                <a:rPr>
                  <a:solidFill>
                    <a:schemeClr val="dk1"/>
                  </a:solidFill>
                  <a:rtl/>
                </a:rPr>
                <a:t>TYPE </a:t>
              </a:r>
              <a:r>
                <a:rPr b="1">
                  <a:solidFill>
                    <a:srgbClr val="00969B"/>
                  </a:solidFill>
                  <a:rtl/>
                </a:rPr>
                <a:t>HELP</a:t>
              </a:r>
              <a:endParaRPr b="1" sz="1300">
                <a:solidFill>
                  <a:srgbClr val="00969B"/>
                </a:solidFill>
                <a:latin typeface="Delicious Handrawn"/>
                <a:ea typeface="Delicious Handrawn"/>
                <a:cs typeface="Delicious Handrawn"/>
                <a:sym typeface="Delicious Handrawn"/>
              </a:endParaRPr>
            </a:p>
          </p:txBody>
        </p:sp>
        <p:sp>
          <p:nvSpPr>
            <p:cNvPr id="712" name="Google Shape;712;p86"/>
            <p:cNvSpPr txBox="1"/>
            <p:nvPr/>
          </p:nvSpPr>
          <p:spPr>
            <a:xfrm>
              <a:off x="0" y="866888"/>
              <a:ext cx="5523300" cy="9852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bidi/>
              </a:pPr>
              <a:r>
                <a:rPr>
                  <a:rtl/>
                </a:rPr>
                <a:t>Explore resources and contacts related to family violence, sexual violence, mental health, or other urgent situations.</a:t>
              </a:r>
              <a:endParaRPr sz="700">
                <a:solidFill>
                  <a:schemeClr val="dk1"/>
                </a:solidFill>
                <a:latin typeface="Noto Sans"/>
                <a:ea typeface="Noto Sans"/>
                <a:cs typeface="Noto Sans"/>
                <a:sym typeface="Noto Sans"/>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7"/>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718" name="Google Shape;718;p87"/>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rtl/>
              </a:rPr>
              <a:t>Understanding MENU on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724" name="Google Shape;724;p88"/>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rtl/>
              </a:rPr>
              <a:t>Understanding MENU on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9"/>
          <p:cNvSpPr txBox="1"/>
          <p:nvPr>
            <p:ph idx="1" type="body"/>
          </p:nvPr>
        </p:nvSpPr>
        <p:spPr>
          <a:xfrm>
            <a:off x="2641276" y="2012905"/>
            <a:ext cx="5045100" cy="13161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Clr>
                <a:schemeClr val="lt1"/>
              </a:buClr>
              <a:buSzPts val="4500"/>
              <a:buFont typeface="Delicious Handrawn"/>
              <a:buNone/>
              <a:bidi/>
            </a:pPr>
            <a:r>
              <a:rPr>
                <a:rtl/>
              </a:rPr>
              <a:t>Let's agree on some ground rules</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0"/>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735" name="Google Shape;735;p90"/>
          <p:cNvSpPr txBox="1"/>
          <p:nvPr/>
        </p:nvSpPr>
        <p:spPr>
          <a:xfrm>
            <a:off x="57625" y="216750"/>
            <a:ext cx="7146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bidi/>
            </a:pPr>
            <a:r>
              <a:rPr>
                <a:rtl/>
              </a:rPr>
              <a:t>Next Steps: Role of the Facilitator</a:t>
            </a:r>
            <a:endParaRPr b="1" i="0" sz="1400" u="none" cap="none" strike="noStrike">
              <a:solidFill>
                <a:srgbClr val="000000"/>
              </a:solidFill>
              <a:latin typeface="Arial"/>
              <a:ea typeface="Arial"/>
              <a:cs typeface="Arial"/>
              <a:sym typeface="Arial"/>
            </a:endParaRPr>
          </a:p>
        </p:txBody>
      </p:sp>
      <p:pic>
        <p:nvPicPr>
          <p:cNvPr id="736" name="Google Shape;736;p9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37" name="Google Shape;737;p90"/>
          <p:cNvSpPr txBox="1"/>
          <p:nvPr/>
        </p:nvSpPr>
        <p:spPr>
          <a:xfrm>
            <a:off x="505050" y="1075775"/>
            <a:ext cx="5745000" cy="2769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50000"/>
              </a:lnSpc>
              <a:spcBef>
                <a:spcPts val="0"/>
              </a:spcBef>
              <a:spcAft>
                <a:spcPts val="0"/>
              </a:spcAft>
              <a:buClr>
                <a:srgbClr val="000000"/>
              </a:buClr>
              <a:buSzPts val="1200"/>
              <a:buFont typeface="Arial"/>
              <a:buNone/>
              <a:bidi/>
            </a:pPr>
            <a:endParaRPr b="0" i="0" sz="1200" u="none" cap="none" strike="noStrike">
              <a:solidFill>
                <a:schemeClr val="dk1"/>
              </a:solidFill>
              <a:latin typeface="Arial"/>
              <a:ea typeface="Arial"/>
              <a:cs typeface="Arial"/>
              <a:sym typeface="Arial"/>
            </a:endParaRPr>
          </a:p>
        </p:txBody>
      </p:sp>
      <p:sp>
        <p:nvSpPr>
          <p:cNvPr id="738" name="Google Shape;738;p90"/>
          <p:cNvSpPr txBox="1"/>
          <p:nvPr/>
        </p:nvSpPr>
        <p:spPr>
          <a:xfrm>
            <a:off x="248350" y="991175"/>
            <a:ext cx="8089200" cy="36633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50000"/>
              </a:lnSpc>
              <a:spcBef>
                <a:spcPts val="0"/>
              </a:spcBef>
              <a:spcAft>
                <a:spcPts val="0"/>
              </a:spcAft>
              <a:buClr>
                <a:srgbClr val="000000"/>
              </a:buClr>
              <a:buSzPts val="1400"/>
              <a:buFont typeface="Arial"/>
              <a:buNone/>
              <a:defRPr b="1">
                <a:solidFill>
                  <a:srgbClr val="00969B"/>
                </a:solidFill>
              </a:defRPr>
              <a:bidi/>
            </a:pPr>
            <a:r>
              <a:rPr sz="1400">
                <a:latin typeface="Arial"/>
                <a:ea typeface="Arial"/>
                <a:cs typeface="Arial"/>
                <a:sym typeface="Arial"/>
                <a:rtl/>
              </a:rPr>
              <a:t>Throughout </a:t>
            </a:r>
            <a:r>
              <a:rPr>
                <a:rtl/>
              </a:rPr>
              <a:t>Crianza con Conciencia+</a:t>
            </a:r>
            <a:r>
              <a:rPr sz="1400">
                <a:latin typeface="Arial"/>
                <a:ea typeface="Arial"/>
                <a:cs typeface="Arial"/>
                <a:sym typeface="Arial"/>
                <a:rtl/>
              </a:rPr>
              <a:t>, I:</a:t>
            </a:r>
            <a:endParaRPr b="0" i="0" sz="1100" u="none" cap="none" strike="noStrike">
              <a:solidFill>
                <a:srgbClr val="00969B"/>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bidi/>
            </a:pPr>
            <a:r>
              <a:rPr>
                <a:rtl/>
              </a:rPr>
              <a:t>I will be in contact with you from time to time and until the course ends, I will say hello and ask how you are doing.</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a:solidFill>
                  <a:srgbClr val="123D5D"/>
                </a:solidFill>
              </a:defRPr>
              <a:bidi/>
            </a:pPr>
            <a:r>
              <a:rPr sz="1400">
                <a:latin typeface="Arial"/>
                <a:ea typeface="Arial"/>
                <a:cs typeface="Arial"/>
                <a:sym typeface="Arial"/>
                <a:rtl/>
              </a:rPr>
              <a:t>I will make sure everyone follows the </a:t>
            </a:r>
            <a:r>
              <a:rPr>
                <a:rtl/>
              </a:rPr>
              <a:t>g</a:t>
            </a:r>
            <a:r>
              <a:rPr sz="1400">
                <a:latin typeface="Arial"/>
                <a:ea typeface="Arial"/>
                <a:cs typeface="Arial"/>
                <a:sym typeface="Arial"/>
                <a:rtl/>
              </a:rPr>
              <a:t>round </a:t>
            </a:r>
            <a:r>
              <a:rPr>
                <a:rtl/>
              </a:rPr>
              <a:t>r</a:t>
            </a:r>
            <a:r>
              <a:rPr sz="1400">
                <a:latin typeface="Arial"/>
                <a:ea typeface="Arial"/>
                <a:cs typeface="Arial"/>
                <a:sym typeface="Arial"/>
                <a:rtl/>
              </a:rPr>
              <a:t>ules we agreed upon as a group today.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bidi/>
            </a:pPr>
            <a:r>
              <a:rPr>
                <a:rtl/>
              </a:rPr>
              <a:t>I will invite you to talk about some questions related to parenting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bidi/>
            </a:pPr>
            <a:r>
              <a:rPr>
                <a:rtl/>
              </a:rPr>
              <a:t>I will report any case of abuse towards girls, boys, adolescents and adults.</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bidi/>
            </a:pPr>
            <a:r>
              <a:rPr>
                <a:rtl/>
              </a:rPr>
              <a:t>I will say goodbye and leave the group once the program is over. However, all of you can continue learning through the WhatsApp of the Parenting with Conscience+ Program .</a:t>
            </a:r>
            <a:endParaRPr b="0" i="0" sz="1400" u="none" cap="none" strike="noStrike">
              <a:solidFill>
                <a:srgbClr val="123D5D"/>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1400"/>
              <a:buFont typeface="Arial"/>
              <a:buNone/>
              <a:defRPr b="1">
                <a:solidFill>
                  <a:srgbClr val="123D5D"/>
                </a:solidFill>
              </a:defRPr>
              <a:bidi/>
            </a:pPr>
            <a:r>
              <a:rPr sz="1400">
                <a:latin typeface="Arial"/>
                <a:ea typeface="Arial"/>
                <a:cs typeface="Arial"/>
                <a:sym typeface="Arial"/>
                <a:rtl/>
              </a:rPr>
              <a:t>At the end of the </a:t>
            </a:r>
            <a:r>
              <a:rPr>
                <a:rtl/>
              </a:rPr>
              <a:t>year</a:t>
            </a:r>
            <a:r>
              <a:rPr sz="1400">
                <a:latin typeface="Arial"/>
                <a:ea typeface="Arial"/>
                <a:cs typeface="Arial"/>
                <a:sym typeface="Arial"/>
                <a:rtl/>
              </a:rPr>
              <a:t>, there will be new courses in </a:t>
            </a:r>
            <a:r>
              <a:rPr>
                <a:rtl/>
              </a:rPr>
              <a:t>Crianza con Conciencia+</a:t>
            </a:r>
            <a:r>
              <a:rPr sz="1400">
                <a:latin typeface="Arial"/>
                <a:ea typeface="Arial"/>
                <a:cs typeface="Arial"/>
                <a:sym typeface="Arial"/>
                <a:rtl/>
              </a:rPr>
              <a:t> .</a:t>
            </a:r>
            <a:endParaRPr b="1" i="0" sz="1400" u="none" cap="none" strike="noStrike">
              <a:solidFill>
                <a:srgbClr val="123D5D"/>
              </a:solidFill>
              <a:latin typeface="Arial"/>
              <a:ea typeface="Arial"/>
              <a:cs typeface="Arial"/>
              <a:sym typeface="Arial"/>
            </a:endParaRPr>
          </a:p>
        </p:txBody>
      </p:sp>
      <p:grpSp>
        <p:nvGrpSpPr>
          <p:cNvPr id="739" name="Google Shape;739;p90"/>
          <p:cNvGrpSpPr/>
          <p:nvPr/>
        </p:nvGrpSpPr>
        <p:grpSpPr>
          <a:xfrm>
            <a:off x="312541" y="1442984"/>
            <a:ext cx="354468" cy="359177"/>
            <a:chOff x="475577" y="1034115"/>
            <a:chExt cx="523200" cy="523200"/>
          </a:xfrm>
        </p:grpSpPr>
        <p:sp>
          <p:nvSpPr>
            <p:cNvPr id="740" name="Google Shape;740;p90"/>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741" name="Google Shape;741;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42" name="Google Shape;742;p90"/>
          <p:cNvGrpSpPr/>
          <p:nvPr/>
        </p:nvGrpSpPr>
        <p:grpSpPr>
          <a:xfrm>
            <a:off x="312541" y="2145189"/>
            <a:ext cx="354468" cy="359177"/>
            <a:chOff x="475577" y="1034115"/>
            <a:chExt cx="523200" cy="523200"/>
          </a:xfrm>
        </p:grpSpPr>
        <p:sp>
          <p:nvSpPr>
            <p:cNvPr id="743" name="Google Shape;743;p90"/>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744" name="Google Shape;744;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45" name="Google Shape;745;p90"/>
          <p:cNvGrpSpPr/>
          <p:nvPr/>
        </p:nvGrpSpPr>
        <p:grpSpPr>
          <a:xfrm>
            <a:off x="312541" y="2643232"/>
            <a:ext cx="354468" cy="359177"/>
            <a:chOff x="475577" y="1034115"/>
            <a:chExt cx="523200" cy="523200"/>
          </a:xfrm>
        </p:grpSpPr>
        <p:sp>
          <p:nvSpPr>
            <p:cNvPr id="746" name="Google Shape;746;p90"/>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747" name="Google Shape;747;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48" name="Google Shape;748;p90"/>
          <p:cNvGrpSpPr/>
          <p:nvPr/>
        </p:nvGrpSpPr>
        <p:grpSpPr>
          <a:xfrm>
            <a:off x="312541" y="3088624"/>
            <a:ext cx="354468" cy="359177"/>
            <a:chOff x="475577" y="1034115"/>
            <a:chExt cx="523200" cy="523200"/>
          </a:xfrm>
        </p:grpSpPr>
        <p:sp>
          <p:nvSpPr>
            <p:cNvPr id="749" name="Google Shape;749;p90"/>
            <p:cNvSpPr/>
            <p:nvPr/>
          </p:nvSpPr>
          <p:spPr>
            <a:xfrm>
              <a:off x="475577" y="1034115"/>
              <a:ext cx="523200" cy="523200"/>
            </a:xfrm>
            <a:prstGeom prst="ellipse">
              <a:avLst/>
            </a:prstGeom>
            <a:solidFill>
              <a:srgbClr val="104062"/>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750" name="Google Shape;750;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751" name="Google Shape;751;p90"/>
          <p:cNvGrpSpPr/>
          <p:nvPr/>
        </p:nvGrpSpPr>
        <p:grpSpPr>
          <a:xfrm>
            <a:off x="312541" y="3610234"/>
            <a:ext cx="354468" cy="359177"/>
            <a:chOff x="475577" y="1034115"/>
            <a:chExt cx="523200" cy="523200"/>
          </a:xfrm>
        </p:grpSpPr>
        <p:sp>
          <p:nvSpPr>
            <p:cNvPr id="752" name="Google Shape;752;p90"/>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753" name="Google Shape;753;p90"/>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1"/>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759" name="Google Shape;759;p91"/>
          <p:cNvSpPr txBox="1"/>
          <p:nvPr/>
        </p:nvSpPr>
        <p:spPr>
          <a:xfrm>
            <a:off x="286226" y="197500"/>
            <a:ext cx="27417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bidi/>
            </a:pPr>
            <a:r>
              <a:rPr>
                <a:rtl/>
              </a:rPr>
              <a:t>Questions</a:t>
            </a:r>
            <a:endParaRPr b="0" i="0" sz="1400" u="none" cap="none" strike="noStrike">
              <a:solidFill>
                <a:srgbClr val="000000"/>
              </a:solidFill>
              <a:latin typeface="Arial"/>
              <a:ea typeface="Arial"/>
              <a:cs typeface="Arial"/>
              <a:sym typeface="Arial"/>
            </a:endParaRPr>
          </a:p>
        </p:txBody>
      </p:sp>
      <p:sp>
        <p:nvSpPr>
          <p:cNvPr id="760" name="Google Shape;760;p91"/>
          <p:cNvSpPr txBox="1"/>
          <p:nvPr/>
        </p:nvSpPr>
        <p:spPr>
          <a:xfrm>
            <a:off x="269600" y="972071"/>
            <a:ext cx="8199600" cy="19215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bidi/>
            </a:pPr>
            <a:endParaRPr b="0" i="0" sz="17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700"/>
              <a:buFont typeface="Arial"/>
              <a:buNone/>
              <a:defRPr b="1" sz="1700">
                <a:solidFill>
                  <a:srgbClr val="0D3959"/>
                </a:solidFill>
                <a:latin typeface="Arial"/>
                <a:ea typeface="Arial"/>
                <a:cs typeface="Arial"/>
                <a:sym typeface="Arial"/>
              </a:defRPr>
              <a:bidi/>
            </a:pPr>
            <a:r>
              <a:rPr>
                <a:rtl/>
              </a:rPr>
              <a:t>Do you have any questions about:</a:t>
            </a:r>
            <a:endParaRPr b="1"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1000"/>
              </a:spcBef>
              <a:spcAft>
                <a:spcPts val="0"/>
              </a:spcAft>
              <a:buClr>
                <a:srgbClr val="0D3959"/>
              </a:buClr>
              <a:buSzPts val="1700"/>
              <a:buFont typeface="Arial"/>
              <a:buChar char="●"/>
              <a:defRPr sz="1700">
                <a:solidFill>
                  <a:srgbClr val="0D3959"/>
                </a:solidFill>
              </a:defRPr>
              <a:bidi/>
            </a:pPr>
            <a:r>
              <a:rPr>
                <a:latin typeface="Arial"/>
                <a:ea typeface="Arial"/>
                <a:cs typeface="Arial"/>
                <a:sym typeface="Arial"/>
                <a:rtl/>
              </a:rPr>
              <a:t>The use of the </a:t>
            </a:r>
            <a:r>
              <a:rPr>
                <a:rtl/>
              </a:rPr>
              <a:t>Crianza con Conciencia+ chatbot</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bidi/>
            </a:pPr>
            <a:r>
              <a:rPr>
                <a:latin typeface="Arial"/>
                <a:ea typeface="Arial"/>
                <a:cs typeface="Arial"/>
                <a:sym typeface="Arial"/>
                <a:rtl/>
              </a:rPr>
              <a:t>How to participate in the WhatsApp Support </a:t>
            </a:r>
            <a:r>
              <a:rPr>
                <a:rtl/>
              </a:rPr>
              <a:t>Group</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latin typeface="Arial"/>
                <a:ea typeface="Arial"/>
                <a:cs typeface="Arial"/>
                <a:sym typeface="Arial"/>
              </a:defRPr>
              <a:bidi/>
            </a:pPr>
            <a:r>
              <a:rPr>
                <a:rtl/>
              </a:rPr>
              <a:t>Anything else?</a:t>
            </a:r>
            <a:endParaRPr b="1" i="0" sz="1700" u="none" cap="none" strike="noStrike">
              <a:solidFill>
                <a:srgbClr val="0D3959"/>
              </a:solidFill>
              <a:latin typeface="Arial"/>
              <a:ea typeface="Arial"/>
              <a:cs typeface="Arial"/>
              <a:sym typeface="Arial"/>
            </a:endParaRPr>
          </a:p>
        </p:txBody>
      </p:sp>
      <p:grpSp>
        <p:nvGrpSpPr>
          <p:cNvPr id="761" name="Google Shape;761;p91"/>
          <p:cNvGrpSpPr/>
          <p:nvPr/>
        </p:nvGrpSpPr>
        <p:grpSpPr>
          <a:xfrm>
            <a:off x="312541" y="1773621"/>
            <a:ext cx="354468" cy="359177"/>
            <a:chOff x="475577" y="1034115"/>
            <a:chExt cx="523200" cy="523200"/>
          </a:xfrm>
        </p:grpSpPr>
        <p:sp>
          <p:nvSpPr>
            <p:cNvPr id="762" name="Google Shape;762;p91"/>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763" name="Google Shape;763;p9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64" name="Google Shape;764;p91"/>
          <p:cNvGrpSpPr/>
          <p:nvPr/>
        </p:nvGrpSpPr>
        <p:grpSpPr>
          <a:xfrm>
            <a:off x="312541" y="2182789"/>
            <a:ext cx="354468" cy="359177"/>
            <a:chOff x="475577" y="1034115"/>
            <a:chExt cx="523200" cy="523200"/>
          </a:xfrm>
        </p:grpSpPr>
        <p:sp>
          <p:nvSpPr>
            <p:cNvPr id="765" name="Google Shape;765;p91"/>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766" name="Google Shape;766;p9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67" name="Google Shape;767;p91"/>
          <p:cNvGrpSpPr/>
          <p:nvPr/>
        </p:nvGrpSpPr>
        <p:grpSpPr>
          <a:xfrm>
            <a:off x="312541" y="2591982"/>
            <a:ext cx="354468" cy="359177"/>
            <a:chOff x="475577" y="1034115"/>
            <a:chExt cx="523200" cy="523200"/>
          </a:xfrm>
        </p:grpSpPr>
        <p:sp>
          <p:nvSpPr>
            <p:cNvPr id="768" name="Google Shape;768;p91"/>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769" name="Google Shape;769;p9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770" name="Google Shape;770;p91"/>
          <p:cNvPicPr preferRelativeResize="0"/>
          <p:nvPr/>
        </p:nvPicPr>
        <p:blipFill rotWithShape="1">
          <a:blip r:embed="rId4">
            <a:alphaModFix/>
          </a:blip>
          <a:srcRect b="36315" l="46857" r="7926" t="2619"/>
          <a:stretch/>
        </p:blipFill>
        <p:spPr>
          <a:xfrm>
            <a:off x="6596701" y="2596198"/>
            <a:ext cx="2547300" cy="2547300"/>
          </a:xfrm>
          <a:prstGeom prst="ellipse">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92"/>
          <p:cNvSpPr txBox="1"/>
          <p:nvPr>
            <p:ph idx="1" type="body"/>
          </p:nvPr>
        </p:nvSpPr>
        <p:spPr>
          <a:xfrm>
            <a:off x="2703401" y="1698029"/>
            <a:ext cx="5045100" cy="6927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Clr>
                <a:schemeClr val="lt1"/>
              </a:buClr>
              <a:buSzPts val="4500"/>
              <a:buFont typeface="Delicious Handrawn"/>
              <a:buNone/>
              <a:bidi/>
            </a:pPr>
            <a:r>
              <a:rPr>
                <a:rtl/>
              </a:rPr>
              <a:t>Link the app:</a:t>
            </a:r>
          </a:p>
        </p:txBody>
      </p:sp>
      <p:sp>
        <p:nvSpPr>
          <p:cNvPr id="776" name="Google Shape;776;p92"/>
          <p:cNvSpPr txBox="1"/>
          <p:nvPr>
            <p:ph idx="2" type="body"/>
          </p:nvPr>
        </p:nvSpPr>
        <p:spPr>
          <a:xfrm>
            <a:off x="2642600" y="2512325"/>
            <a:ext cx="6173100" cy="22302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SzPts val="5000"/>
              <a:buNone/>
              <a:defRPr sz="2800"/>
              <a:bidi/>
            </a:pPr>
            <a:r>
              <a:rPr>
                <a:rtl/>
              </a:rPr>
              <a:t>Link the Formando Conciencia+ App and the Unique Identifier (ID)</a:t>
            </a:r>
            <a:endParaRPr sz="2800"/>
          </a:p>
          <a:p>
            <a:pPr indent="0" lvl="0" marL="0" rtl="0" algn="l">
              <a:lnSpc>
                <a:spcPct val="90000"/>
              </a:lnSpc>
              <a:spcBef>
                <a:spcPts val="0"/>
              </a:spcBef>
              <a:spcAft>
                <a:spcPts val="0"/>
              </a:spcAft>
              <a:buSzPts val="5000"/>
              <a:buNone/>
              <a:bidi/>
            </a:pPr>
          </a:p>
          <a:p>
            <a:pPr indent="0" lvl="0" marL="0" rtl="0" algn="l">
              <a:lnSpc>
                <a:spcPct val="90000"/>
              </a:lnSpc>
              <a:spcBef>
                <a:spcPts val="0"/>
              </a:spcBef>
              <a:spcAft>
                <a:spcPts val="0"/>
              </a:spcAft>
              <a:buClr>
                <a:schemeClr val="lt1"/>
              </a:buClr>
              <a:buSzPts val="5000"/>
              <a:buFont typeface="Noto Sans Thin"/>
              <a:buNone/>
              <a:bidi/>
            </a:p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3"/>
          <p:cNvSpPr txBox="1"/>
          <p:nvPr>
            <p:ph idx="1" type="body"/>
          </p:nvPr>
        </p:nvSpPr>
        <p:spPr>
          <a:xfrm>
            <a:off x="2724100" y="1913700"/>
            <a:ext cx="5889900" cy="25629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SzPts val="4500"/>
              <a:buNone/>
              <a:bidi/>
            </a:pPr>
            <a:r>
              <a:rPr>
                <a:rtl/>
              </a:rPr>
              <a:t>Share in one word how you feel after the session!</a:t>
            </a:r>
          </a:p>
          <a:p>
            <a:pPr indent="0" lvl="0" marL="0" rtl="0" algn="l">
              <a:lnSpc>
                <a:spcPct val="90000"/>
              </a:lnSpc>
              <a:spcBef>
                <a:spcPts val="0"/>
              </a:spcBef>
              <a:spcAft>
                <a:spcPts val="0"/>
              </a:spcAft>
              <a:buSzPts val="4500"/>
              <a:buNone/>
              <a:bidi/>
            </a:pPr>
          </a:p>
          <a:p>
            <a:pPr indent="0" lvl="0" marL="0" rtl="0" algn="l">
              <a:lnSpc>
                <a:spcPct val="90000"/>
              </a:lnSpc>
              <a:spcBef>
                <a:spcPts val="0"/>
              </a:spcBef>
              <a:spcAft>
                <a:spcPts val="0"/>
              </a:spcAft>
              <a:buClr>
                <a:schemeClr val="lt1"/>
              </a:buClr>
              <a:buSzPts val="4500"/>
              <a:buFont typeface="Delicious Handrawn"/>
              <a:buNone/>
              <a:bidi/>
            </a:p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8"/>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Clr>
                <a:schemeClr val="lt1"/>
              </a:buClr>
              <a:buSzPts val="4100"/>
              <a:buFont typeface="Delicious Handrawn"/>
              <a:buNone/>
              <a:bidi/>
            </a:pPr>
            <a:r>
              <a:rPr>
                <a:rtl/>
              </a:rPr>
              <a:t>About</a:t>
            </a:r>
          </a:p>
        </p:txBody>
      </p:sp>
      <p:pic>
        <p:nvPicPr>
          <p:cNvPr id="337" name="Google Shape;337;p58"/>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38" name="Google Shape;338;p58"/>
          <p:cNvSpPr txBox="1"/>
          <p:nvPr/>
        </p:nvSpPr>
        <p:spPr>
          <a:xfrm>
            <a:off x="1496175" y="1708725"/>
            <a:ext cx="5982900" cy="19575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bidi/>
            </a:pPr>
            <a:r>
              <a:rPr>
                <a:rtl/>
              </a:rPr>
              <a:t>Who is Parenting with Consciousness + for? ?</a:t>
            </a:r>
            <a:endParaRPr i="0" sz="160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900">
                <a:solidFill>
                  <a:schemeClr val="lt1"/>
                </a:solidFill>
                <a:latin typeface="Noto Sans"/>
                <a:ea typeface="Noto Sans"/>
                <a:cs typeface="Noto Sans"/>
                <a:sym typeface="Noto Sans"/>
              </a:defRPr>
              <a:bidi/>
            </a:pPr>
            <a:r>
              <a:rPr>
                <a:rtl/>
              </a:rPr>
              <a:t>For parents, like YOU, with girls, boys and adolescents (NNA) from </a:t>
            </a:r>
            <a:r>
              <a:rPr u="sng">
                <a:rtl/>
              </a:rPr>
              <a:t>2 to 17 years old.</a:t>
            </a:r>
            <a:endParaRPr i="0" sz="1900" u="sng"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1000"/>
              </a:spcAft>
              <a:buNone/>
              <a:bidi/>
            </a:pPr>
            <a:endParaRPr i="0" sz="1900" u="none" cap="none" strike="noStrike">
              <a:solidFill>
                <a:schemeClr val="lt1"/>
              </a:solidFill>
              <a:latin typeface="Noto Sans"/>
              <a:ea typeface="Noto Sans"/>
              <a:cs typeface="Noto Sans"/>
              <a:sym typeface="No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94"/>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787" name="Google Shape;787;p94"/>
          <p:cNvSpPr txBox="1"/>
          <p:nvPr/>
        </p:nvSpPr>
        <p:spPr>
          <a:xfrm>
            <a:off x="286226" y="197500"/>
            <a:ext cx="27417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Next Steps</a:t>
            </a:r>
            <a:endParaRPr b="0" i="0" sz="1400" u="none" cap="none" strike="noStrike">
              <a:solidFill>
                <a:srgbClr val="000000"/>
              </a:solidFill>
              <a:latin typeface="Arial"/>
              <a:ea typeface="Arial"/>
              <a:cs typeface="Arial"/>
              <a:sym typeface="Arial"/>
            </a:endParaRPr>
          </a:p>
        </p:txBody>
      </p:sp>
      <p:sp>
        <p:nvSpPr>
          <p:cNvPr id="788" name="Google Shape;788;p94"/>
          <p:cNvSpPr txBox="1"/>
          <p:nvPr/>
        </p:nvSpPr>
        <p:spPr>
          <a:xfrm>
            <a:off x="269600" y="972075"/>
            <a:ext cx="5691600" cy="33633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bidi/>
            </a:pPr>
            <a:endParaRPr b="0" i="0" sz="1700" u="none" cap="none" strike="noStrike">
              <a:solidFill>
                <a:srgbClr val="000000"/>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bidi/>
            </a:pPr>
            <a:r>
              <a:rPr>
                <a:rtl/>
              </a:rPr>
              <a:t>We will have our first chat session on introductions later in the day</a:t>
            </a:r>
            <a:endParaRPr sz="1700">
              <a:solidFill>
                <a:srgbClr val="0D3959"/>
              </a:solidFill>
            </a:endParaRPr>
          </a:p>
          <a:p>
            <a:pPr indent="0" lvl="0" marL="457200" marR="0" rtl="0" algn="just">
              <a:lnSpc>
                <a:spcPct val="150000"/>
              </a:lnSpc>
              <a:spcBef>
                <a:spcPts val="0"/>
              </a:spcBef>
              <a:spcAft>
                <a:spcPts val="0"/>
              </a:spcAft>
              <a:buNone/>
              <a:bidi/>
            </a:pPr>
            <a:endParaRPr sz="1700">
              <a:solidFill>
                <a:srgbClr val="0D3959"/>
              </a:solidFil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bidi/>
            </a:pPr>
            <a:r>
              <a:rPr>
                <a:rtl/>
              </a:rPr>
              <a:t>You will go home and try your first home activity - spending 5 minutes of one-on-one time with your girl, boy, or teen </a:t>
            </a:r>
            <a:endParaRPr sz="1700">
              <a:solidFill>
                <a:srgbClr val="0D3959"/>
              </a:solidFill>
            </a:endParaRPr>
          </a:p>
          <a:p>
            <a:pPr indent="0" lvl="0" marL="457200" marR="0" rtl="0" algn="just">
              <a:lnSpc>
                <a:spcPct val="150000"/>
              </a:lnSpc>
              <a:spcBef>
                <a:spcPts val="0"/>
              </a:spcBef>
              <a:spcAft>
                <a:spcPts val="0"/>
              </a:spcAft>
              <a:buNone/>
              <a:bidi/>
            </a:pPr>
            <a:endParaRPr sz="1700">
              <a:solidFill>
                <a:srgbClr val="0D3959"/>
              </a:solidFill>
            </a:endParaRPr>
          </a:p>
          <a:p>
            <a:pPr indent="-336550" lvl="0" marL="457200" marR="0" rtl="0" algn="just">
              <a:lnSpc>
                <a:spcPct val="150000"/>
              </a:lnSpc>
              <a:spcBef>
                <a:spcPts val="0"/>
              </a:spcBef>
              <a:spcAft>
                <a:spcPts val="0"/>
              </a:spcAft>
              <a:buClr>
                <a:srgbClr val="0D3959"/>
              </a:buClr>
              <a:buSzPts val="1700"/>
              <a:buChar char="●"/>
              <a:defRPr sz="1700">
                <a:solidFill>
                  <a:srgbClr val="0D3959"/>
                </a:solidFill>
              </a:defRPr>
              <a:bidi/>
            </a:pPr>
            <a:r>
              <a:rPr>
                <a:rtl/>
              </a:rPr>
              <a:t>You will receive your next lesson tomorrow!</a:t>
            </a:r>
            <a:endParaRPr sz="1700">
              <a:solidFill>
                <a:srgbClr val="0D3959"/>
              </a:solidFill>
            </a:endParaRPr>
          </a:p>
        </p:txBody>
      </p:sp>
      <p:grpSp>
        <p:nvGrpSpPr>
          <p:cNvPr id="789" name="Google Shape;789;p94"/>
          <p:cNvGrpSpPr/>
          <p:nvPr/>
        </p:nvGrpSpPr>
        <p:grpSpPr>
          <a:xfrm>
            <a:off x="319541" y="1323346"/>
            <a:ext cx="354468" cy="359177"/>
            <a:chOff x="475577" y="1034115"/>
            <a:chExt cx="523200" cy="523200"/>
          </a:xfrm>
        </p:grpSpPr>
        <p:sp>
          <p:nvSpPr>
            <p:cNvPr id="790" name="Google Shape;790;p94"/>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791" name="Google Shape;791;p94"/>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92" name="Google Shape;792;p94"/>
          <p:cNvGrpSpPr/>
          <p:nvPr/>
        </p:nvGrpSpPr>
        <p:grpSpPr>
          <a:xfrm>
            <a:off x="354491" y="2392151"/>
            <a:ext cx="354468" cy="359177"/>
            <a:chOff x="475577" y="1034115"/>
            <a:chExt cx="523200" cy="523200"/>
          </a:xfrm>
        </p:grpSpPr>
        <p:sp>
          <p:nvSpPr>
            <p:cNvPr id="793" name="Google Shape;793;p94"/>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794" name="Google Shape;794;p94"/>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795" name="Google Shape;795;p94"/>
          <p:cNvGrpSpPr/>
          <p:nvPr/>
        </p:nvGrpSpPr>
        <p:grpSpPr>
          <a:xfrm>
            <a:off x="354491" y="3976207"/>
            <a:ext cx="354468" cy="359177"/>
            <a:chOff x="475577" y="1034115"/>
            <a:chExt cx="523200" cy="523200"/>
          </a:xfrm>
        </p:grpSpPr>
        <p:sp>
          <p:nvSpPr>
            <p:cNvPr id="796" name="Google Shape;796;p94"/>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797" name="Google Shape;797;p94"/>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798" name="Google Shape;798;p94"/>
          <p:cNvPicPr preferRelativeResize="0"/>
          <p:nvPr/>
        </p:nvPicPr>
        <p:blipFill rotWithShape="1">
          <a:blip r:embed="rId4">
            <a:alphaModFix/>
          </a:blip>
          <a:srcRect b="0" l="12435" r="12427" t="0"/>
          <a:stretch/>
        </p:blipFill>
        <p:spPr>
          <a:xfrm>
            <a:off x="6100526" y="1047636"/>
            <a:ext cx="2547300" cy="2547300"/>
          </a:xfrm>
          <a:prstGeom prst="ellipse">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5"/>
          <p:cNvSpPr txBox="1"/>
          <p:nvPr>
            <p:ph idx="1" type="body"/>
          </p:nvPr>
        </p:nvSpPr>
        <p:spPr>
          <a:xfrm>
            <a:off x="1767750" y="388225"/>
            <a:ext cx="5608500" cy="2909100"/>
          </a:xfrm>
          <a:prstGeom prst="rect">
            <a:avLst/>
          </a:prstGeom>
          <a:noFill/>
          <a:ln>
            <a:noFill/>
          </a:ln>
        </p:spPr>
        <p:txBody>
          <a:bodyPr anchorCtr="0" anchor="t" bIns="34275" lIns="68575" spcFirstLastPara="1" rIns="68575" wrap="square" tIns="34275" rtlCol="true">
            <a:spAutoFit/>
          </a:bodyPr>
          <a:lstStyle/>
          <a:p>
            <a:pPr indent="0" lvl="0" marL="0" rtl="0" algn="ctr">
              <a:lnSpc>
                <a:spcPct val="90000"/>
              </a:lnSpc>
              <a:spcBef>
                <a:spcPts val="0"/>
              </a:spcBef>
              <a:spcAft>
                <a:spcPts val="0"/>
              </a:spcAft>
              <a:buSzPts val="4100"/>
              <a:buNone/>
              <a:bidi/>
            </a:pPr>
            <a:r>
              <a:rPr>
                <a:rtl/>
              </a:rPr>
              <a:t>Thank you for your commitment</a:t>
            </a:r>
          </a:p>
          <a:p>
            <a:pPr indent="0" lvl="0" marL="0" rtl="0" algn="ctr">
              <a:lnSpc>
                <a:spcPct val="90000"/>
              </a:lnSpc>
              <a:spcBef>
                <a:spcPts val="0"/>
              </a:spcBef>
              <a:spcAft>
                <a:spcPts val="0"/>
              </a:spcAft>
              <a:buSzPts val="4100"/>
              <a:buNone/>
              <a:bidi/>
            </a:pPr>
          </a:p>
          <a:p>
            <a:pPr indent="0" lvl="0" marL="0" rtl="0" algn="ctr">
              <a:lnSpc>
                <a:spcPct val="90000"/>
              </a:lnSpc>
              <a:spcBef>
                <a:spcPts val="0"/>
              </a:spcBef>
              <a:spcAft>
                <a:spcPts val="0"/>
              </a:spcAft>
              <a:buSzPts val="4100"/>
              <a:buNone/>
              <a:bidi/>
            </a:pPr>
            <a:r>
              <a:rPr>
                <a:rtl/>
              </a:rPr>
              <a:t>Any questions?</a:t>
            </a:r>
          </a:p>
          <a:p>
            <a:pPr indent="0" lvl="0" marL="0" rtl="0" algn="ctr">
              <a:lnSpc>
                <a:spcPct val="90000"/>
              </a:lnSpc>
              <a:spcBef>
                <a:spcPts val="0"/>
              </a:spcBef>
              <a:spcAft>
                <a:spcPts val="0"/>
              </a:spcAft>
              <a:buClr>
                <a:schemeClr val="lt1"/>
              </a:buClr>
              <a:buSzPts val="4100"/>
              <a:buFont typeface="Delicious Handrawn"/>
              <a:buNone/>
              <a:bidi/>
            </a:pPr>
          </a:p>
        </p:txBody>
      </p:sp>
      <p:pic>
        <p:nvPicPr>
          <p:cNvPr id="804" name="Google Shape;804;p95"/>
          <p:cNvPicPr preferRelativeResize="0"/>
          <p:nvPr/>
        </p:nvPicPr>
        <p:blipFill rotWithShape="1">
          <a:blip r:embed="rId3">
            <a:alphaModFix/>
          </a:blip>
          <a:srcRect b="0" l="0" r="0" t="0"/>
          <a:stretch/>
        </p:blipFill>
        <p:spPr>
          <a:xfrm>
            <a:off x="3189047" y="2672899"/>
            <a:ext cx="2577825" cy="1023550"/>
          </a:xfrm>
          <a:prstGeom prst="rect">
            <a:avLst/>
          </a:prstGeom>
          <a:noFill/>
          <a:ln>
            <a:noFill/>
          </a:ln>
        </p:spPr>
      </p:pic>
      <p:sp>
        <p:nvSpPr>
          <p:cNvPr id="805" name="Google Shape;805;p95"/>
          <p:cNvSpPr/>
          <p:nvPr/>
        </p:nvSpPr>
        <p:spPr>
          <a:xfrm>
            <a:off x="-24325" y="4673575"/>
            <a:ext cx="9216900" cy="535500"/>
          </a:xfrm>
          <a:prstGeom prst="rect">
            <a:avLst/>
          </a:prstGeom>
          <a:solidFill>
            <a:schemeClr val="lt2"/>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pic>
        <p:nvPicPr>
          <p:cNvPr id="806" name="Google Shape;806;p95"/>
          <p:cNvPicPr preferRelativeResize="0"/>
          <p:nvPr/>
        </p:nvPicPr>
        <p:blipFill rotWithShape="1">
          <a:blip r:embed="rId4">
            <a:alphaModFix/>
          </a:blip>
          <a:srcRect b="0" l="0" r="0" t="0"/>
          <a:stretch/>
        </p:blipFill>
        <p:spPr>
          <a:xfrm>
            <a:off x="6380121" y="4705350"/>
            <a:ext cx="1076954" cy="387715"/>
          </a:xfrm>
          <a:prstGeom prst="rect">
            <a:avLst/>
          </a:prstGeom>
          <a:noFill/>
          <a:ln>
            <a:noFill/>
          </a:ln>
        </p:spPr>
      </p:pic>
      <p:pic>
        <p:nvPicPr>
          <p:cNvPr id="807" name="Google Shape;807;p95"/>
          <p:cNvPicPr preferRelativeResize="0"/>
          <p:nvPr/>
        </p:nvPicPr>
        <p:blipFill rotWithShape="1">
          <a:blip r:embed="rId5">
            <a:alphaModFix/>
          </a:blip>
          <a:srcRect b="0" l="0" r="0" t="0"/>
          <a:stretch/>
        </p:blipFill>
        <p:spPr>
          <a:xfrm>
            <a:off x="7984975" y="4673575"/>
            <a:ext cx="931226" cy="475149"/>
          </a:xfrm>
          <a:prstGeom prst="rect">
            <a:avLst/>
          </a:prstGeom>
          <a:noFill/>
          <a:ln>
            <a:noFill/>
          </a:ln>
        </p:spPr>
      </p:pic>
      <p:pic>
        <p:nvPicPr>
          <p:cNvPr id="808" name="Google Shape;808;p95"/>
          <p:cNvPicPr preferRelativeResize="0"/>
          <p:nvPr/>
        </p:nvPicPr>
        <p:blipFill rotWithShape="1">
          <a:blip r:embed="rId6">
            <a:alphaModFix/>
          </a:blip>
          <a:srcRect b="1066" l="0" r="0" t="1076"/>
          <a:stretch/>
        </p:blipFill>
        <p:spPr>
          <a:xfrm>
            <a:off x="4505500" y="4758750"/>
            <a:ext cx="1261374" cy="30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9"/>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Clr>
                <a:schemeClr val="lt1"/>
              </a:buClr>
              <a:buSzPts val="4100"/>
              <a:buFont typeface="Delicious Handrawn"/>
              <a:buNone/>
              <a:bidi/>
            </a:pPr>
            <a:r>
              <a:rPr>
                <a:rtl/>
              </a:rPr>
              <a:t>About</a:t>
            </a:r>
          </a:p>
        </p:txBody>
      </p:sp>
      <p:pic>
        <p:nvPicPr>
          <p:cNvPr id="344" name="Google Shape;344;p59"/>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45" name="Google Shape;345;p59"/>
          <p:cNvSpPr txBox="1"/>
          <p:nvPr/>
        </p:nvSpPr>
        <p:spPr>
          <a:xfrm>
            <a:off x="1830300" y="1349400"/>
            <a:ext cx="5483400" cy="24447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50000"/>
              </a:lnSpc>
              <a:spcBef>
                <a:spcPts val="0"/>
              </a:spcBef>
              <a:spcAft>
                <a:spcPts val="0"/>
              </a:spcAft>
              <a:buClr>
                <a:srgbClr val="000000"/>
              </a:buClr>
              <a:buSzPts val="1400"/>
              <a:buFont typeface="Arial"/>
              <a:buNone/>
              <a:defRPr b="1" sz="1700">
                <a:solidFill>
                  <a:schemeClr val="lt1"/>
                </a:solidFill>
                <a:latin typeface="Noto Sans"/>
                <a:ea typeface="Noto Sans"/>
                <a:cs typeface="Noto Sans"/>
                <a:sym typeface="Noto Sans"/>
              </a:defRPr>
              <a:bidi/>
            </a:pPr>
            <a:r>
              <a:rPr>
                <a:rtl/>
              </a:rPr>
              <a:t>What we mean when we say “parents”?</a:t>
            </a:r>
            <a:endParaRPr i="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700">
                <a:solidFill>
                  <a:schemeClr val="lt1"/>
                </a:solidFill>
                <a:latin typeface="Noto Sans"/>
                <a:ea typeface="Noto Sans"/>
                <a:cs typeface="Noto Sans"/>
                <a:sym typeface="Noto Sans"/>
              </a:defRPr>
              <a:bidi/>
            </a:pPr>
            <a:r>
              <a:rPr>
                <a:rtl/>
              </a:rPr>
              <a:t>Parents and Parenting includes all caregivers who are responsible for the well-being of your child or adolescent. Caregivers include non-biological parents such as aunts, uncles, brothers, sisters, cousins, and foster parents.</a:t>
            </a:r>
            <a:endParaRPr i="0" sz="1700" u="none" cap="none" strike="noStrike">
              <a:solidFill>
                <a:schemeClr val="lt1"/>
              </a:solidFill>
              <a:latin typeface="Noto Sans"/>
              <a:ea typeface="Noto Sans"/>
              <a:cs typeface="Noto Sans"/>
              <a:sym typeface="No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0"/>
          <p:cNvSpPr txBox="1"/>
          <p:nvPr>
            <p:ph idx="1" type="body"/>
          </p:nvPr>
        </p:nvSpPr>
        <p:spPr>
          <a:xfrm>
            <a:off x="1037250" y="382650"/>
            <a:ext cx="4859100" cy="18978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Clr>
                <a:schemeClr val="lt1"/>
              </a:buClr>
              <a:buSzPts val="3300"/>
              <a:buFont typeface="Delicious Handrawn"/>
              <a:buNone/>
              <a:bidi/>
            </a:pPr>
            <a:r>
              <a:rPr>
                <a:rtl/>
              </a:rPr>
              <a:t>What is the objective of</a:t>
            </a:r>
          </a:p>
          <a:p>
            <a:pPr indent="0" lvl="0" marL="0" rtl="0" algn="l">
              <a:lnSpc>
                <a:spcPct val="90000"/>
              </a:lnSpc>
              <a:spcBef>
                <a:spcPts val="0"/>
              </a:spcBef>
              <a:spcAft>
                <a:spcPts val="0"/>
              </a:spcAft>
              <a:buClr>
                <a:schemeClr val="lt1"/>
              </a:buClr>
              <a:buSzPts val="3300"/>
              <a:buFont typeface="Delicious Handrawn"/>
              <a:buNone/>
              <a:bidi/>
            </a:pPr>
          </a:p>
          <a:p>
            <a:pPr indent="0" lvl="0" marL="0" rtl="0" algn="l">
              <a:lnSpc>
                <a:spcPct val="90000"/>
              </a:lnSpc>
              <a:spcBef>
                <a:spcPts val="0"/>
              </a:spcBef>
              <a:spcAft>
                <a:spcPts val="0"/>
              </a:spcAft>
              <a:buClr>
                <a:schemeClr val="lt1"/>
              </a:buClr>
              <a:buSzPts val="3300"/>
              <a:buFont typeface="Delicious Handrawn"/>
              <a:buNone/>
              <a:bidi/>
            </a:pPr>
          </a:p>
          <a:p>
            <a:pPr indent="0" lvl="0" marL="0" rtl="0" algn="l">
              <a:lnSpc>
                <a:spcPct val="90000"/>
              </a:lnSpc>
              <a:spcBef>
                <a:spcPts val="0"/>
              </a:spcBef>
              <a:spcAft>
                <a:spcPts val="0"/>
              </a:spcAft>
              <a:buClr>
                <a:schemeClr val="lt1"/>
              </a:buClr>
              <a:buSzPts val="3300"/>
              <a:buFont typeface="Delicious Handrawn"/>
              <a:buNone/>
              <a:bidi/>
            </a:pPr>
            <a:r>
              <a:rPr>
                <a:rtl/>
              </a:rPr>
              <a:t>                              ?</a:t>
            </a:r>
          </a:p>
        </p:txBody>
      </p:sp>
      <p:pic>
        <p:nvPicPr>
          <p:cNvPr id="351" name="Google Shape;351;p60"/>
          <p:cNvPicPr preferRelativeResize="0"/>
          <p:nvPr/>
        </p:nvPicPr>
        <p:blipFill rotWithShape="1">
          <a:blip r:embed="rId3">
            <a:alphaModFix/>
          </a:blip>
          <a:srcRect b="0" l="0" r="0" t="0"/>
          <a:stretch/>
        </p:blipFill>
        <p:spPr>
          <a:xfrm>
            <a:off x="1147672" y="1048374"/>
            <a:ext cx="2577825" cy="1023550"/>
          </a:xfrm>
          <a:prstGeom prst="rect">
            <a:avLst/>
          </a:prstGeom>
          <a:noFill/>
          <a:ln>
            <a:noFill/>
          </a:ln>
        </p:spPr>
      </p:pic>
      <p:sp>
        <p:nvSpPr>
          <p:cNvPr id="352" name="Google Shape;352;p60"/>
          <p:cNvSpPr txBox="1"/>
          <p:nvPr/>
        </p:nvSpPr>
        <p:spPr>
          <a:xfrm>
            <a:off x="4659250" y="3006725"/>
            <a:ext cx="4334400" cy="1623900"/>
          </a:xfrm>
          <a:prstGeom prst="rect">
            <a:avLst/>
          </a:prstGeom>
          <a:noFill/>
          <a:ln>
            <a:noFill/>
          </a:ln>
        </p:spPr>
        <p:txBody>
          <a:bodyPr anchorCtr="0" anchor="t" bIns="91425" lIns="91425" spcFirstLastPara="1" rIns="91425" wrap="square" tIns="91425" rtlCol="true">
            <a:spAutoFit/>
          </a:bodyPr>
          <a:lstStyle/>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bidi/>
            </a:pPr>
            <a:r>
              <a:rPr>
                <a:rtl/>
              </a:rPr>
              <a:t>Build open, caring, and trusting relationships between caregivers and girls, boys, and adolescents.</a:t>
            </a:r>
            <a:endParaRPr sz="1100">
              <a:solidFill>
                <a:schemeClr val="lt1"/>
              </a:solidFill>
              <a:latin typeface="Noto Sans"/>
              <a:ea typeface="Noto Sans"/>
              <a:cs typeface="Noto Sans"/>
              <a:sym typeface="Noto Sans"/>
            </a:endParaRPr>
          </a:p>
          <a:p>
            <a:pPr indent="0" lvl="0" marL="457200" marR="0" rtl="0" algn="l">
              <a:lnSpc>
                <a:spcPct val="150000"/>
              </a:lnSpc>
              <a:spcBef>
                <a:spcPts val="0"/>
              </a:spcBef>
              <a:spcAft>
                <a:spcPts val="0"/>
              </a:spcAft>
              <a:buNone/>
              <a:bidi/>
            </a:pPr>
            <a:endParaRPr sz="1100">
              <a:solidFill>
                <a:schemeClr val="lt1"/>
              </a:solidFill>
              <a:latin typeface="Noto Sans"/>
              <a:ea typeface="Noto Sans"/>
              <a:cs typeface="Noto Sans"/>
              <a:sym typeface="Noto Sans"/>
            </a:endParaRPr>
          </a:p>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bidi/>
            </a:pPr>
            <a:r>
              <a:rPr>
                <a:rtl/>
              </a:rPr>
              <a:t>Support healthy and positive relations to keep girls, boys, and adolescents safe and support their development.</a:t>
            </a:r>
            <a:endParaRPr sz="1100">
              <a:solidFill>
                <a:schemeClr val="lt1"/>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1"/>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358" name="Google Shape;358;p61"/>
          <p:cNvSpPr txBox="1"/>
          <p:nvPr/>
        </p:nvSpPr>
        <p:spPr>
          <a:xfrm>
            <a:off x="286210" y="2286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Arial"/>
                <a:ea typeface="Arial"/>
                <a:cs typeface="Arial"/>
                <a:sym typeface="Arial"/>
              </a:defRPr>
              <a:bidi/>
            </a:pPr>
            <a:r>
              <a:rPr>
                <a:rtl/>
              </a:rPr>
              <a:t>About Parenting with Consciousness +</a:t>
            </a:r>
            <a:endParaRPr b="0" i="0" sz="2400" u="none" cap="none" strike="noStrike">
              <a:solidFill>
                <a:schemeClr val="lt1"/>
              </a:solidFill>
              <a:latin typeface="Arial"/>
              <a:ea typeface="Arial"/>
              <a:cs typeface="Arial"/>
              <a:sym typeface="Arial"/>
            </a:endParaRPr>
          </a:p>
        </p:txBody>
      </p:sp>
      <p:sp>
        <p:nvSpPr>
          <p:cNvPr id="359" name="Google Shape;359;p61"/>
          <p:cNvSpPr txBox="1"/>
          <p:nvPr/>
        </p:nvSpPr>
        <p:spPr>
          <a:xfrm>
            <a:off x="231525" y="2272875"/>
            <a:ext cx="759600" cy="537900"/>
          </a:xfrm>
          <a:prstGeom prst="rect">
            <a:avLst/>
          </a:prstGeom>
          <a:no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1100"/>
              <a:buFont typeface="Arial"/>
              <a:buNone/>
              <a:defRPr sz="1100">
                <a:solidFill>
                  <a:schemeClr val="lt1"/>
                </a:solidFill>
                <a:latin typeface="Arial"/>
                <a:ea typeface="Arial"/>
                <a:cs typeface="Arial"/>
                <a:sym typeface="Arial"/>
              </a:defRPr>
              <a:bidi/>
            </a:pPr>
            <a:r>
              <a:rPr>
                <a:rtl/>
              </a:rPr>
              <a:t>Reference Question</a:t>
            </a:r>
            <a:endParaRPr b="0" i="0" sz="1100" u="none" cap="none" strike="noStrike">
              <a:solidFill>
                <a:schemeClr val="lt1"/>
              </a:solidFill>
              <a:latin typeface="Arial"/>
              <a:ea typeface="Arial"/>
              <a:cs typeface="Arial"/>
              <a:sym typeface="Arial"/>
            </a:endParaRPr>
          </a:p>
        </p:txBody>
      </p:sp>
      <p:sp>
        <p:nvSpPr>
          <p:cNvPr id="360" name="Google Shape;360;p61"/>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1" i="0" sz="1400" u="none" cap="none" strike="noStrike">
              <a:solidFill>
                <a:schemeClr val="lt1"/>
              </a:solidFill>
              <a:latin typeface="Arial"/>
              <a:ea typeface="Arial"/>
              <a:cs typeface="Arial"/>
              <a:sym typeface="Arial"/>
            </a:endParaRPr>
          </a:p>
        </p:txBody>
      </p:sp>
      <p:sp>
        <p:nvSpPr>
          <p:cNvPr id="361" name="Google Shape;361;p61"/>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sp>
        <p:nvSpPr>
          <p:cNvPr id="362" name="Google Shape;362;p61"/>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pic>
        <p:nvPicPr>
          <p:cNvPr id="363" name="Google Shape;363;p61"/>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364" name="Google Shape;364;p61"/>
          <p:cNvSpPr txBox="1"/>
          <p:nvPr/>
        </p:nvSpPr>
        <p:spPr>
          <a:xfrm>
            <a:off x="1191500" y="2572450"/>
            <a:ext cx="1312800" cy="5379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chemeClr val="dk1"/>
              </a:buClr>
              <a:buSzPts val="1100"/>
              <a:buFont typeface="Arial"/>
              <a:buNone/>
              <a:defRPr b="1" sz="1300">
                <a:solidFill>
                  <a:schemeClr val="lt1"/>
                </a:solidFill>
              </a:defRPr>
              <a:bidi/>
            </a:pPr>
            <a:r>
              <a:rPr>
                <a:rtl/>
              </a:rPr>
              <a:t>In-person onboarding session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b="1" i="0" sz="1400" u="none" cap="none" strike="noStrike">
              <a:solidFill>
                <a:schemeClr val="lt1"/>
              </a:solidFill>
              <a:latin typeface="Arial"/>
              <a:ea typeface="Arial"/>
              <a:cs typeface="Arial"/>
              <a:sym typeface="Arial"/>
            </a:endParaRPr>
          </a:p>
        </p:txBody>
      </p:sp>
      <p:pic>
        <p:nvPicPr>
          <p:cNvPr id="365" name="Google Shape;365;p61"/>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366" name="Google Shape;366;p61"/>
          <p:cNvSpPr txBox="1"/>
          <p:nvPr/>
        </p:nvSpPr>
        <p:spPr>
          <a:xfrm>
            <a:off x="3890400" y="2222800"/>
            <a:ext cx="1363200" cy="10974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bidi/>
            </a:pPr>
            <a:r>
              <a:rPr sz="1400">
                <a:latin typeface="Arial"/>
                <a:ea typeface="Arial"/>
                <a:cs typeface="Arial"/>
                <a:sym typeface="Arial"/>
                <a:rtl/>
              </a:rPr>
              <a:t>Learning through </a:t>
            </a:r>
            <a:r>
              <a:rPr>
                <a:rtl/>
              </a:rPr>
              <a:t>Crianza con Conciencia+ Chatbot on WhatsApp</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pic>
        <p:nvPicPr>
          <p:cNvPr id="367" name="Google Shape;367;p61"/>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368" name="Google Shape;368;p61"/>
          <p:cNvSpPr txBox="1"/>
          <p:nvPr/>
        </p:nvSpPr>
        <p:spPr>
          <a:xfrm>
            <a:off x="6428500" y="2408200"/>
            <a:ext cx="1887300" cy="8664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bidi/>
            </a:pPr>
            <a:r>
              <a:rPr>
                <a:rtl/>
              </a:rPr>
              <a:t>Support in a </a:t>
            </a:r>
            <a:r>
              <a:rPr i="1">
                <a:rtl/>
              </a:rPr>
              <a:t>separate</a:t>
            </a:r>
            <a:r>
              <a:rPr>
                <a:rtl/>
              </a:rPr>
              <a:t> Whatsapp Group moderated by a Facilitator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2"/>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374" name="Google Shape;374;p62"/>
          <p:cNvSpPr txBox="1"/>
          <p:nvPr/>
        </p:nvSpPr>
        <p:spPr>
          <a:xfrm>
            <a:off x="286210" y="2286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bidi/>
            </a:pPr>
            <a:r>
              <a:rPr>
                <a:latin typeface="Arial"/>
                <a:ea typeface="Arial"/>
                <a:cs typeface="Arial"/>
                <a:sym typeface="Arial"/>
                <a:rtl/>
              </a:rPr>
              <a:t>About </a:t>
            </a:r>
            <a:r>
              <a:rPr>
                <a:rtl/>
              </a:rPr>
              <a:t>Crianza con Conciencia+</a:t>
            </a:r>
            <a:endParaRPr b="0" i="0" sz="2400" u="none" cap="none" strike="noStrike">
              <a:solidFill>
                <a:schemeClr val="lt1"/>
              </a:solidFill>
              <a:latin typeface="Arial"/>
              <a:ea typeface="Arial"/>
              <a:cs typeface="Arial"/>
              <a:sym typeface="Arial"/>
            </a:endParaRPr>
          </a:p>
        </p:txBody>
      </p:sp>
      <p:sp>
        <p:nvSpPr>
          <p:cNvPr id="375" name="Google Shape;375;p62"/>
          <p:cNvSpPr txBox="1"/>
          <p:nvPr/>
        </p:nvSpPr>
        <p:spPr>
          <a:xfrm>
            <a:off x="4094575" y="1402775"/>
            <a:ext cx="5080200" cy="400200"/>
          </a:xfrm>
          <a:prstGeom prst="rect">
            <a:avLst/>
          </a:prstGeom>
          <a:noFill/>
          <a:ln>
            <a:noFill/>
          </a:ln>
        </p:spPr>
        <p:txBody>
          <a:bodyPr anchorCtr="0" anchor="t" bIns="91425" lIns="91425" spcFirstLastPara="1" rIns="91425" wrap="square" tIns="91425" rtlCol="true">
            <a:spAutoFit/>
          </a:bodyPr>
          <a:lstStyle/>
          <a:p>
            <a:pPr indent="0" lvl="0" marL="0" marR="0" rtl="0" algn="l">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sp>
        <p:nvSpPr>
          <p:cNvPr id="376" name="Google Shape;376;p62"/>
          <p:cNvSpPr txBox="1"/>
          <p:nvPr/>
        </p:nvSpPr>
        <p:spPr>
          <a:xfrm>
            <a:off x="3026625" y="1239325"/>
            <a:ext cx="5401200" cy="3063000"/>
          </a:xfrm>
          <a:prstGeom prst="rect">
            <a:avLst/>
          </a:prstGeom>
          <a:noFill/>
          <a:ln>
            <a:noFill/>
          </a:ln>
        </p:spPr>
        <p:txBody>
          <a:bodyPr anchorCtr="0" anchor="t" bIns="45700" lIns="91425" spcFirstLastPara="1" rIns="91425" wrap="square" tIns="45700" rtlCol="true">
            <a:spAutoFit/>
          </a:bodyPr>
          <a:lstStyle/>
          <a:p>
            <a:pPr indent="-349250" lvl="0" marL="457200" marR="0" rtl="0" algn="just">
              <a:lnSpc>
                <a:spcPct val="150000"/>
              </a:lnSpc>
              <a:spcBef>
                <a:spcPts val="0"/>
              </a:spcBef>
              <a:spcAft>
                <a:spcPts val="0"/>
              </a:spcAft>
              <a:buClr>
                <a:srgbClr val="00969B"/>
              </a:buClr>
              <a:buSzPts val="1900"/>
              <a:buFont typeface="Delicious Handrawn"/>
              <a:buChar char="●"/>
              <a:defRPr sz="1900">
                <a:solidFill>
                  <a:srgbClr val="00969B"/>
                </a:solidFill>
                <a:latin typeface="Delicious Handrawn"/>
                <a:ea typeface="Delicious Handrawn"/>
                <a:cs typeface="Delicious Handrawn"/>
                <a:sym typeface="Delicious Handrawn"/>
              </a:defRPr>
              <a:bidi/>
            </a:pPr>
            <a:r>
              <a:rPr>
                <a:rtl/>
              </a:rPr>
              <a:t>Core Course: Improve my relationship with my girl, boy or adolescent (5 days)</a:t>
            </a:r>
            <a:endParaRPr b="0" i="0" sz="1900" u="none" cap="none" strike="noStrike">
              <a:solidFill>
                <a:srgbClr val="00969B"/>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defRPr sz="1300">
                <a:solidFill>
                  <a:schemeClr val="dk1"/>
                </a:solidFill>
                <a:latin typeface="Arial"/>
                <a:ea typeface="Arial"/>
                <a:cs typeface="Arial"/>
                <a:sym typeface="Arial"/>
              </a:defRPr>
              <a:bidi/>
            </a:pPr>
            <a:r>
              <a:rPr>
                <a:rtl/>
              </a:rPr>
              <a:t>You will receive daily parenting strategies through the automated WhatsApp chat that will help you improve your relationship with your child or adolescent .</a:t>
            </a:r>
            <a:endParaRPr b="0" i="0" sz="1300" u="none" cap="none" strike="noStrike">
              <a:solidFill>
                <a:schemeClr val="dk1"/>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1700"/>
              <a:buFont typeface="Arial"/>
              <a:buNone/>
              <a:defRPr sz="1700">
                <a:solidFill>
                  <a:srgbClr val="FF5E00"/>
                </a:solidFill>
                <a:latin typeface="Delicious Handrawn"/>
                <a:ea typeface="Delicious Handrawn"/>
                <a:cs typeface="Delicious Handrawn"/>
                <a:sym typeface="Delicious Handrawn"/>
              </a:defRPr>
              <a:bidi/>
            </a:pPr>
            <a:r>
              <a:rPr>
                <a:rtl/>
              </a:rPr>
              <a:t>It will only take 5 minutes a day !</a:t>
            </a:r>
            <a:endParaRPr b="0" i="0" sz="1700" u="none" cap="none" strike="noStrike">
              <a:solidFill>
                <a:srgbClr val="FF5E00"/>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bidi/>
            </a:pPr>
            <a:endParaRPr b="0" i="0" sz="1300" u="none" cap="none" strike="noStrike">
              <a:solidFill>
                <a:schemeClr val="dk1"/>
              </a:solidFill>
              <a:latin typeface="Arial"/>
              <a:ea typeface="Arial"/>
              <a:cs typeface="Arial"/>
              <a:sym typeface="Arial"/>
            </a:endParaRPr>
          </a:p>
          <a:p>
            <a:pPr indent="-311150" lvl="0" marL="457200" marR="0" rtl="0" algn="just">
              <a:lnSpc>
                <a:spcPct val="150000"/>
              </a:lnSpc>
              <a:spcBef>
                <a:spcPts val="0"/>
              </a:spcBef>
              <a:spcAft>
                <a:spcPts val="0"/>
              </a:spcAft>
              <a:buClr>
                <a:schemeClr val="dk1"/>
              </a:buClr>
              <a:buSzPts val="1300"/>
              <a:buFont typeface="Arial"/>
              <a:buChar char="●"/>
              <a:defRPr sz="1300">
                <a:solidFill>
                  <a:schemeClr val="dk1"/>
                </a:solidFill>
              </a:defRPr>
              <a:bidi/>
            </a:pPr>
            <a:r>
              <a:rPr>
                <a:latin typeface="Arial"/>
                <a:ea typeface="Arial"/>
                <a:cs typeface="Arial"/>
                <a:sym typeface="Arial"/>
                <a:rtl/>
              </a:rPr>
              <a:t>This course contains 5 </a:t>
            </a:r>
            <a:r>
              <a:rPr>
                <a:rtl/>
              </a:rPr>
              <a:t>lessons</a:t>
            </a:r>
            <a:r>
              <a:rPr>
                <a:latin typeface="Arial"/>
                <a:ea typeface="Arial"/>
                <a:cs typeface="Arial"/>
                <a:sym typeface="Arial"/>
                <a:rtl/>
              </a:rPr>
              <a:t> (one per day ) on how to improve the relationship with your child or adolescent</a:t>
            </a:r>
            <a:endParaRPr b="0" i="0" sz="1500" u="none" cap="none" strike="noStrike">
              <a:solidFill>
                <a:srgbClr val="123D5D"/>
              </a:solidFill>
              <a:latin typeface="Arial"/>
              <a:ea typeface="Arial"/>
              <a:cs typeface="Arial"/>
              <a:sym typeface="Arial"/>
            </a:endParaRPr>
          </a:p>
        </p:txBody>
      </p:sp>
      <p:sp>
        <p:nvSpPr>
          <p:cNvPr id="377" name="Google Shape;377;p62"/>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pic>
        <p:nvPicPr>
          <p:cNvPr id="378" name="Google Shape;378;p62"/>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379" name="Google Shape;379;p62"/>
          <p:cNvSpPr txBox="1"/>
          <p:nvPr/>
        </p:nvSpPr>
        <p:spPr>
          <a:xfrm>
            <a:off x="930475" y="2222125"/>
            <a:ext cx="1363200" cy="1097400"/>
          </a:xfrm>
          <a:prstGeom prst="rect">
            <a:avLst/>
          </a:prstGeom>
          <a:noFill/>
          <a:ln>
            <a:noFill/>
          </a:ln>
        </p:spPr>
        <p:txBody>
          <a:bodyPr anchorCtr="0" anchor="t" bIns="91425" lIns="91425" spcFirstLastPara="1" rIns="91425" wrap="square" tIns="91425" rtlCol="true">
            <a:noAutofit/>
          </a:bodyPr>
          <a:lstStyle/>
          <a:p>
            <a:pPr indent="0" lvl="0" marL="0" rtl="0" algn="ctr">
              <a:spcBef>
                <a:spcPts val="0"/>
              </a:spcBef>
              <a:spcAft>
                <a:spcPts val="0"/>
              </a:spcAft>
              <a:buClr>
                <a:schemeClr val="dk1"/>
              </a:buClr>
              <a:buSzPts val="1400"/>
              <a:buFont typeface="Arial"/>
              <a:buNone/>
              <a:defRPr b="1">
                <a:solidFill>
                  <a:schemeClr val="lt1"/>
                </a:solidFill>
              </a:defRPr>
              <a:bidi/>
            </a:pPr>
            <a:r>
              <a:rPr>
                <a:rtl/>
              </a:rP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bidi/>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63"/>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385" name="Google Shape;385;p63"/>
          <p:cNvSpPr txBox="1"/>
          <p:nvPr/>
        </p:nvSpPr>
        <p:spPr>
          <a:xfrm>
            <a:off x="1145988" y="543325"/>
            <a:ext cx="6852000" cy="4617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00000"/>
              </a:lnSpc>
              <a:spcBef>
                <a:spcPts val="0"/>
              </a:spcBef>
              <a:spcAft>
                <a:spcPts val="0"/>
              </a:spcAft>
              <a:buClr>
                <a:schemeClr val="dk1"/>
              </a:buClr>
              <a:buSzPts val="2400"/>
              <a:buFont typeface="Arial"/>
              <a:buNone/>
              <a:defRPr b="1" sz="2400">
                <a:solidFill>
                  <a:schemeClr val="lt1"/>
                </a:solidFill>
                <a:highlight>
                  <a:srgbClr val="0E3A5A"/>
                </a:highlight>
                <a:latin typeface="Delicious Handrawn"/>
                <a:ea typeface="Delicious Handrawn"/>
                <a:cs typeface="Delicious Handrawn"/>
                <a:sym typeface="Delicious Handrawn"/>
              </a:defRPr>
              <a:bidi/>
            </a:pPr>
            <a:r>
              <a:rPr>
                <a:rtl/>
              </a:rP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386" name="Google Shape;386;p63"/>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387" name="Google Shape;387;p63"/>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bidi/>
            </a:pPr>
            <a:r>
              <a:rPr>
                <a:rtl/>
              </a:rPr>
              <a:t>Lesson 1: Spending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388" name="Google Shape;388;p63"/>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389" name="Google Shape;389;p63"/>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bidi/>
            </a:pPr>
            <a:r>
              <a:rPr>
                <a:rtl/>
              </a:rPr>
              <a:t>Lesson 2: Give Praise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390" name="Google Shape;390;p63"/>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391" name="Google Shape;391;p63"/>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bidi/>
            </a:pPr>
            <a:r>
              <a:rPr>
                <a:rtl/>
              </a:rPr>
              <a:t>Lesson 3: Create a Routine for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392" name="Google Shape;392;p63"/>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bidi/>
            </a:pPr>
            <a:r>
              <a:rPr>
                <a:rtl/>
              </a:rPr>
              <a:t>Building trust, respect, and a positive relation between you and your girl, boy or teen</a:t>
            </a:r>
            <a:endParaRPr sz="1000" u="none" cap="none" strike="noStrike">
              <a:solidFill>
                <a:srgbClr val="0B4060"/>
              </a:solidFill>
              <a:highlight>
                <a:schemeClr val="lt1"/>
              </a:highlight>
              <a:latin typeface="Noto Sans"/>
              <a:ea typeface="Noto Sans"/>
              <a:cs typeface="Noto Sans"/>
              <a:sym typeface="Noto Sans"/>
            </a:endParaRPr>
          </a:p>
        </p:txBody>
      </p:sp>
      <p:sp>
        <p:nvSpPr>
          <p:cNvPr id="393" name="Google Shape;393;p63"/>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bidi/>
            </a:pPr>
            <a:r>
              <a:rPr>
                <a:rtl/>
              </a:rPr>
              <a:t>Making your girl, boy, or teen want to behave in the expected way more often</a:t>
            </a:r>
            <a:endParaRPr sz="1000" u="none" cap="none" strike="noStrike">
              <a:solidFill>
                <a:srgbClr val="0B4060"/>
              </a:solidFill>
              <a:highlight>
                <a:schemeClr val="lt1"/>
              </a:highlight>
              <a:latin typeface="Noto Sans"/>
              <a:ea typeface="Noto Sans"/>
              <a:cs typeface="Noto Sans"/>
              <a:sym typeface="Noto Sans"/>
            </a:endParaRPr>
          </a:p>
        </p:txBody>
      </p:sp>
      <p:sp>
        <p:nvSpPr>
          <p:cNvPr id="394" name="Google Shape;394;p63"/>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bidi/>
            </a:pPr>
            <a:r>
              <a:rPr>
                <a:rtl/>
              </a:rPr>
              <a:t>Helping your girl, boy, or teen feel more secure, safe, and cooperative</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